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73" r:id="rId5"/>
    <p:sldId id="266" r:id="rId6"/>
    <p:sldId id="264" r:id="rId7"/>
    <p:sldId id="302" r:id="rId8"/>
    <p:sldId id="293" r:id="rId9"/>
    <p:sldId id="322" r:id="rId10"/>
    <p:sldId id="313" r:id="rId11"/>
    <p:sldId id="334" r:id="rId12"/>
    <p:sldId id="323" r:id="rId13"/>
    <p:sldId id="327" r:id="rId14"/>
    <p:sldId id="333" r:id="rId15"/>
    <p:sldId id="314" r:id="rId16"/>
    <p:sldId id="346" r:id="rId17"/>
    <p:sldId id="347" r:id="rId18"/>
    <p:sldId id="329" r:id="rId19"/>
    <p:sldId id="335" r:id="rId20"/>
    <p:sldId id="348" r:id="rId21"/>
    <p:sldId id="315" r:id="rId22"/>
    <p:sldId id="342" r:id="rId23"/>
    <p:sldId id="353" r:id="rId24"/>
    <p:sldId id="359" r:id="rId25"/>
    <p:sldId id="360" r:id="rId26"/>
    <p:sldId id="358" r:id="rId27"/>
    <p:sldId id="343" r:id="rId28"/>
    <p:sldId id="349" r:id="rId29"/>
    <p:sldId id="344" r:id="rId30"/>
    <p:sldId id="371" r:id="rId31"/>
    <p:sldId id="350" r:id="rId32"/>
    <p:sldId id="351" r:id="rId33"/>
    <p:sldId id="355" r:id="rId34"/>
    <p:sldId id="362" r:id="rId35"/>
    <p:sldId id="363" r:id="rId36"/>
    <p:sldId id="364" r:id="rId37"/>
    <p:sldId id="365" r:id="rId38"/>
    <p:sldId id="354" r:id="rId39"/>
    <p:sldId id="357" r:id="rId40"/>
    <p:sldId id="367" r:id="rId41"/>
    <p:sldId id="368" r:id="rId42"/>
    <p:sldId id="330" r:id="rId43"/>
    <p:sldId id="336" r:id="rId44"/>
    <p:sldId id="337" r:id="rId45"/>
    <p:sldId id="372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668"/>
    <a:srgbClr val="FF1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946A4-9A46-45CA-9A0A-16F5603B5FD3}" v="590" dt="2022-10-06T21:00:12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Villegas" userId="a524b9c6-de41-453d-af2f-2d65506406ba" providerId="ADAL" clId="{1E66C836-14E6-440B-A0D9-A98F9F3845A5}"/>
    <pc:docChg chg="modSld">
      <pc:chgData name="Erik Villegas" userId="a524b9c6-de41-453d-af2f-2d65506406ba" providerId="ADAL" clId="{1E66C836-14E6-440B-A0D9-A98F9F3845A5}" dt="2022-10-03T14:04:02.445" v="0" actId="14100"/>
      <pc:docMkLst>
        <pc:docMk/>
      </pc:docMkLst>
      <pc:sldChg chg="modSp mod">
        <pc:chgData name="Erik Villegas" userId="a524b9c6-de41-453d-af2f-2d65506406ba" providerId="ADAL" clId="{1E66C836-14E6-440B-A0D9-A98F9F3845A5}" dt="2022-10-03T14:04:02.445" v="0" actId="14100"/>
        <pc:sldMkLst>
          <pc:docMk/>
          <pc:sldMk cId="3192288596" sldId="267"/>
        </pc:sldMkLst>
        <pc:spChg chg="mod">
          <ac:chgData name="Erik Villegas" userId="a524b9c6-de41-453d-af2f-2d65506406ba" providerId="ADAL" clId="{1E66C836-14E6-440B-A0D9-A98F9F3845A5}" dt="2022-10-03T14:04:02.445" v="0" actId="14100"/>
          <ac:spMkLst>
            <pc:docMk/>
            <pc:sldMk cId="3192288596" sldId="267"/>
            <ac:spMk id="2" creationId="{86CD7741-51AB-6C85-4F65-717C81BB737A}"/>
          </ac:spMkLst>
        </pc:spChg>
      </pc:sldChg>
    </pc:docChg>
  </pc:docChgLst>
  <pc:docChgLst>
    <pc:chgData name="Luis Enrique Garrido López" userId="f42cccb0-40a9-4a3e-96fc-13d53be6c365" providerId="ADAL" clId="{BAE946A4-9A46-45CA-9A0A-16F5603B5FD3}"/>
    <pc:docChg chg="undo custSel addSld delSld modSld sldOrd">
      <pc:chgData name="Luis Enrique Garrido López" userId="f42cccb0-40a9-4a3e-96fc-13d53be6c365" providerId="ADAL" clId="{BAE946A4-9A46-45CA-9A0A-16F5603B5FD3}" dt="2022-10-13T13:43:17.737" v="4164" actId="2696"/>
      <pc:docMkLst>
        <pc:docMk/>
      </pc:docMkLst>
      <pc:sldChg chg="addSp delSp modSp mod">
        <pc:chgData name="Luis Enrique Garrido López" userId="f42cccb0-40a9-4a3e-96fc-13d53be6c365" providerId="ADAL" clId="{BAE946A4-9A46-45CA-9A0A-16F5603B5FD3}" dt="2022-10-06T20:56:28.300" v="4082" actId="478"/>
        <pc:sldMkLst>
          <pc:docMk/>
          <pc:sldMk cId="3864060324" sldId="262"/>
        </pc:sldMkLst>
        <pc:spChg chg="del">
          <ac:chgData name="Luis Enrique Garrido López" userId="f42cccb0-40a9-4a3e-96fc-13d53be6c365" providerId="ADAL" clId="{BAE946A4-9A46-45CA-9A0A-16F5603B5FD3}" dt="2022-10-06T20:56:28.300" v="4082" actId="478"/>
          <ac:spMkLst>
            <pc:docMk/>
            <pc:sldMk cId="3864060324" sldId="262"/>
            <ac:spMk id="2" creationId="{30D5FA1A-A185-883C-FCAF-C9D13409CA4D}"/>
          </ac:spMkLst>
        </pc:spChg>
        <pc:spChg chg="mod">
          <ac:chgData name="Luis Enrique Garrido López" userId="f42cccb0-40a9-4a3e-96fc-13d53be6c365" providerId="ADAL" clId="{BAE946A4-9A46-45CA-9A0A-16F5603B5FD3}" dt="2022-10-06T20:55:17.766" v="4080" actId="20577"/>
          <ac:spMkLst>
            <pc:docMk/>
            <pc:sldMk cId="3864060324" sldId="262"/>
            <ac:spMk id="3" creationId="{D34E0EB8-9F51-D62D-3D43-3F977D3355DF}"/>
          </ac:spMkLst>
        </pc:spChg>
        <pc:spChg chg="add mod">
          <ac:chgData name="Luis Enrique Garrido López" userId="f42cccb0-40a9-4a3e-96fc-13d53be6c365" providerId="ADAL" clId="{BAE946A4-9A46-45CA-9A0A-16F5603B5FD3}" dt="2022-10-06T20:56:28.300" v="4082" actId="478"/>
          <ac:spMkLst>
            <pc:docMk/>
            <pc:sldMk cId="3864060324" sldId="262"/>
            <ac:spMk id="5" creationId="{87B636B9-8A8A-6C3B-8EF0-874E428267EE}"/>
          </ac:spMkLst>
        </pc:spChg>
      </pc:sldChg>
      <pc:sldChg chg="modSp mod">
        <pc:chgData name="Luis Enrique Garrido López" userId="f42cccb0-40a9-4a3e-96fc-13d53be6c365" providerId="ADAL" clId="{BAE946A4-9A46-45CA-9A0A-16F5603B5FD3}" dt="2022-10-06T21:00:12.402" v="4163" actId="1076"/>
        <pc:sldMkLst>
          <pc:docMk/>
          <pc:sldMk cId="2469254118" sldId="266"/>
        </pc:sldMkLst>
        <pc:spChg chg="mod">
          <ac:chgData name="Luis Enrique Garrido López" userId="f42cccb0-40a9-4a3e-96fc-13d53be6c365" providerId="ADAL" clId="{BAE946A4-9A46-45CA-9A0A-16F5603B5FD3}" dt="2022-10-06T21:00:12.402" v="4163" actId="1076"/>
          <ac:spMkLst>
            <pc:docMk/>
            <pc:sldMk cId="2469254118" sldId="266"/>
            <ac:spMk id="3" creationId="{0F1DD21E-E132-F32C-548C-A4CE4CB36BB8}"/>
          </ac:spMkLst>
        </pc:spChg>
      </pc:sldChg>
      <pc:sldChg chg="modSp del mod">
        <pc:chgData name="Luis Enrique Garrido López" userId="f42cccb0-40a9-4a3e-96fc-13d53be6c365" providerId="ADAL" clId="{BAE946A4-9A46-45CA-9A0A-16F5603B5FD3}" dt="2022-10-06T20:29:39.186" v="3768" actId="2696"/>
        <pc:sldMkLst>
          <pc:docMk/>
          <pc:sldMk cId="3192288596" sldId="267"/>
        </pc:sldMkLst>
        <pc:spChg chg="mod">
          <ac:chgData name="Luis Enrique Garrido López" userId="f42cccb0-40a9-4a3e-96fc-13d53be6c365" providerId="ADAL" clId="{BAE946A4-9A46-45CA-9A0A-16F5603B5FD3}" dt="2022-10-05T17:54:02.520" v="37" actId="20577"/>
          <ac:spMkLst>
            <pc:docMk/>
            <pc:sldMk cId="3192288596" sldId="267"/>
            <ac:spMk id="2" creationId="{86CD7741-51AB-6C85-4F65-717C81BB737A}"/>
          </ac:spMkLst>
        </pc:spChg>
      </pc:sldChg>
      <pc:sldChg chg="del">
        <pc:chgData name="Luis Enrique Garrido López" userId="f42cccb0-40a9-4a3e-96fc-13d53be6c365" providerId="ADAL" clId="{BAE946A4-9A46-45CA-9A0A-16F5603B5FD3}" dt="2022-10-06T19:57:39.856" v="3764" actId="47"/>
        <pc:sldMkLst>
          <pc:docMk/>
          <pc:sldMk cId="1652186751" sldId="268"/>
        </pc:sldMkLst>
      </pc:sldChg>
      <pc:sldChg chg="del">
        <pc:chgData name="Luis Enrique Garrido López" userId="f42cccb0-40a9-4a3e-96fc-13d53be6c365" providerId="ADAL" clId="{BAE946A4-9A46-45CA-9A0A-16F5603B5FD3}" dt="2022-10-06T19:57:40.873" v="3765" actId="47"/>
        <pc:sldMkLst>
          <pc:docMk/>
          <pc:sldMk cId="4235198522" sldId="269"/>
        </pc:sldMkLst>
      </pc:sldChg>
      <pc:sldChg chg="del">
        <pc:chgData name="Luis Enrique Garrido López" userId="f42cccb0-40a9-4a3e-96fc-13d53be6c365" providerId="ADAL" clId="{BAE946A4-9A46-45CA-9A0A-16F5603B5FD3}" dt="2022-10-06T19:57:41.729" v="3766" actId="47"/>
        <pc:sldMkLst>
          <pc:docMk/>
          <pc:sldMk cId="2885195692" sldId="270"/>
        </pc:sldMkLst>
      </pc:sldChg>
      <pc:sldChg chg="del">
        <pc:chgData name="Luis Enrique Garrido López" userId="f42cccb0-40a9-4a3e-96fc-13d53be6c365" providerId="ADAL" clId="{BAE946A4-9A46-45CA-9A0A-16F5603B5FD3}" dt="2022-10-06T19:57:45.441" v="3767" actId="47"/>
        <pc:sldMkLst>
          <pc:docMk/>
          <pc:sldMk cId="1924645268" sldId="271"/>
        </pc:sldMkLst>
      </pc:sldChg>
      <pc:sldChg chg="addSp delSp modSp add mod">
        <pc:chgData name="Luis Enrique Garrido López" userId="f42cccb0-40a9-4a3e-96fc-13d53be6c365" providerId="ADAL" clId="{BAE946A4-9A46-45CA-9A0A-16F5603B5FD3}" dt="2022-10-05T18:01:32.455" v="118" actId="1076"/>
        <pc:sldMkLst>
          <pc:docMk/>
          <pc:sldMk cId="2351384397" sldId="293"/>
        </pc:sldMkLst>
        <pc:picChg chg="add del mod">
          <ac:chgData name="Luis Enrique Garrido López" userId="f42cccb0-40a9-4a3e-96fc-13d53be6c365" providerId="ADAL" clId="{BAE946A4-9A46-45CA-9A0A-16F5603B5FD3}" dt="2022-10-05T18:01:26.737" v="113" actId="931"/>
          <ac:picMkLst>
            <pc:docMk/>
            <pc:sldMk cId="2351384397" sldId="293"/>
            <ac:picMk id="6" creationId="{0B28746E-3634-BB4C-E14F-67421EAB9CC9}"/>
          </ac:picMkLst>
        </pc:picChg>
        <pc:picChg chg="mod">
          <ac:chgData name="Luis Enrique Garrido López" userId="f42cccb0-40a9-4a3e-96fc-13d53be6c365" providerId="ADAL" clId="{BAE946A4-9A46-45CA-9A0A-16F5603B5FD3}" dt="2022-10-05T18:01:31.540" v="117" actId="1076"/>
          <ac:picMkLst>
            <pc:docMk/>
            <pc:sldMk cId="2351384397" sldId="293"/>
            <ac:picMk id="8" creationId="{B6AA3820-BBBB-81BC-C7B3-80739CF04BF7}"/>
          </ac:picMkLst>
        </pc:picChg>
        <pc:picChg chg="add del mod">
          <ac:chgData name="Luis Enrique Garrido López" userId="f42cccb0-40a9-4a3e-96fc-13d53be6c365" providerId="ADAL" clId="{BAE946A4-9A46-45CA-9A0A-16F5603B5FD3}" dt="2022-10-05T18:01:26.737" v="113" actId="931"/>
          <ac:picMkLst>
            <pc:docMk/>
            <pc:sldMk cId="2351384397" sldId="293"/>
            <ac:picMk id="9" creationId="{E835FA5F-3841-5CF1-19FF-427544C570BE}"/>
          </ac:picMkLst>
        </pc:picChg>
        <pc:picChg chg="add del mod">
          <ac:chgData name="Luis Enrique Garrido López" userId="f42cccb0-40a9-4a3e-96fc-13d53be6c365" providerId="ADAL" clId="{BAE946A4-9A46-45CA-9A0A-16F5603B5FD3}" dt="2022-10-05T18:01:26.737" v="113" actId="931"/>
          <ac:picMkLst>
            <pc:docMk/>
            <pc:sldMk cId="2351384397" sldId="293"/>
            <ac:picMk id="11" creationId="{2B7E5275-8CB8-414D-55AF-3813D63CA2F1}"/>
          </ac:picMkLst>
        </pc:picChg>
        <pc:picChg chg="mod">
          <ac:chgData name="Luis Enrique Garrido López" userId="f42cccb0-40a9-4a3e-96fc-13d53be6c365" providerId="ADAL" clId="{BAE946A4-9A46-45CA-9A0A-16F5603B5FD3}" dt="2022-10-05T18:01:30.616" v="116" actId="1076"/>
          <ac:picMkLst>
            <pc:docMk/>
            <pc:sldMk cId="2351384397" sldId="293"/>
            <ac:picMk id="12" creationId="{2C4A6E19-924A-E3D7-AE15-E27B2F7FCAB4}"/>
          </ac:picMkLst>
        </pc:picChg>
        <pc:picChg chg="add del mod">
          <ac:chgData name="Luis Enrique Garrido López" userId="f42cccb0-40a9-4a3e-96fc-13d53be6c365" providerId="ADAL" clId="{BAE946A4-9A46-45CA-9A0A-16F5603B5FD3}" dt="2022-10-05T18:01:26.737" v="113" actId="931"/>
          <ac:picMkLst>
            <pc:docMk/>
            <pc:sldMk cId="2351384397" sldId="293"/>
            <ac:picMk id="14" creationId="{F1A79CB6-1B8A-5058-F33E-2013DDAB9E1F}"/>
          </ac:picMkLst>
        </pc:picChg>
        <pc:picChg chg="add del">
          <ac:chgData name="Luis Enrique Garrido López" userId="f42cccb0-40a9-4a3e-96fc-13d53be6c365" providerId="ADAL" clId="{BAE946A4-9A46-45CA-9A0A-16F5603B5FD3}" dt="2022-10-05T18:01:27.122" v="114" actId="478"/>
          <ac:picMkLst>
            <pc:docMk/>
            <pc:sldMk cId="2351384397" sldId="293"/>
            <ac:picMk id="20" creationId="{35CC0A04-1D06-763D-F075-17BD72206D9E}"/>
          </ac:picMkLst>
        </pc:picChg>
        <pc:picChg chg="mod">
          <ac:chgData name="Luis Enrique Garrido López" userId="f42cccb0-40a9-4a3e-96fc-13d53be6c365" providerId="ADAL" clId="{BAE946A4-9A46-45CA-9A0A-16F5603B5FD3}" dt="2022-10-05T18:01:32.455" v="118" actId="1076"/>
          <ac:picMkLst>
            <pc:docMk/>
            <pc:sldMk cId="2351384397" sldId="293"/>
            <ac:picMk id="24" creationId="{E99E06DA-BE92-E0EF-438A-BF401B4786A5}"/>
          </ac:picMkLst>
        </pc:picChg>
        <pc:picChg chg="mod">
          <ac:chgData name="Luis Enrique Garrido López" userId="f42cccb0-40a9-4a3e-96fc-13d53be6c365" providerId="ADAL" clId="{BAE946A4-9A46-45CA-9A0A-16F5603B5FD3}" dt="2022-10-05T18:01:29.369" v="115" actId="1076"/>
          <ac:picMkLst>
            <pc:docMk/>
            <pc:sldMk cId="2351384397" sldId="293"/>
            <ac:picMk id="27" creationId="{94047EC2-C5A8-47C8-DD7D-3989E58E6FD2}"/>
          </ac:picMkLst>
        </pc:picChg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3919219344" sldId="302"/>
        </pc:sldMkLst>
      </pc:sldChg>
      <pc:sldChg chg="modSp add del mod ord">
        <pc:chgData name="Luis Enrique Garrido López" userId="f42cccb0-40a9-4a3e-96fc-13d53be6c365" providerId="ADAL" clId="{BAE946A4-9A46-45CA-9A0A-16F5603B5FD3}" dt="2022-10-06T19:57:30.121" v="3762" actId="47"/>
        <pc:sldMkLst>
          <pc:docMk/>
          <pc:sldMk cId="2228553579" sldId="304"/>
        </pc:sldMkLst>
        <pc:spChg chg="mod">
          <ac:chgData name="Luis Enrique Garrido López" userId="f42cccb0-40a9-4a3e-96fc-13d53be6c365" providerId="ADAL" clId="{BAE946A4-9A46-45CA-9A0A-16F5603B5FD3}" dt="2022-10-06T17:25:49.956" v="2930" actId="1076"/>
          <ac:spMkLst>
            <pc:docMk/>
            <pc:sldMk cId="2228553579" sldId="304"/>
            <ac:spMk id="4" creationId="{F9EE38EF-D163-D141-2058-B8782571312E}"/>
          </ac:spMkLst>
        </pc:spChg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3272357652" sldId="313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3408785719" sldId="314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3871243784" sldId="315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506814309" sldId="322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5254286" sldId="323"/>
        </pc:sldMkLst>
      </pc:sldChg>
      <pc:sldChg chg="modSp add del mod">
        <pc:chgData name="Luis Enrique Garrido López" userId="f42cccb0-40a9-4a3e-96fc-13d53be6c365" providerId="ADAL" clId="{BAE946A4-9A46-45CA-9A0A-16F5603B5FD3}" dt="2022-10-06T17:25:56.355" v="2931" actId="2696"/>
        <pc:sldMkLst>
          <pc:docMk/>
          <pc:sldMk cId="1236133839" sldId="325"/>
        </pc:sldMkLst>
        <pc:spChg chg="mod">
          <ac:chgData name="Luis Enrique Garrido López" userId="f42cccb0-40a9-4a3e-96fc-13d53be6c365" providerId="ADAL" clId="{BAE946A4-9A46-45CA-9A0A-16F5603B5FD3}" dt="2022-10-05T19:26:46.830" v="1154" actId="20577"/>
          <ac:spMkLst>
            <pc:docMk/>
            <pc:sldMk cId="1236133839" sldId="325"/>
            <ac:spMk id="4" creationId="{F9EE38EF-D163-D141-2058-B8782571312E}"/>
          </ac:spMkLst>
        </pc:spChg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254565410" sldId="327"/>
        </pc:sldMkLst>
      </pc:sldChg>
      <pc:sldChg chg="addSp delSp modSp add mod">
        <pc:chgData name="Luis Enrique Garrido López" userId="f42cccb0-40a9-4a3e-96fc-13d53be6c365" providerId="ADAL" clId="{BAE946A4-9A46-45CA-9A0A-16F5603B5FD3}" dt="2022-10-05T18:28:19.079" v="647" actId="1076"/>
        <pc:sldMkLst>
          <pc:docMk/>
          <pc:sldMk cId="110458521" sldId="329"/>
        </pc:sldMkLst>
        <pc:spChg chg="mod">
          <ac:chgData name="Luis Enrique Garrido López" userId="f42cccb0-40a9-4a3e-96fc-13d53be6c365" providerId="ADAL" clId="{BAE946A4-9A46-45CA-9A0A-16F5603B5FD3}" dt="2022-10-05T18:26:59.454" v="618" actId="1076"/>
          <ac:spMkLst>
            <pc:docMk/>
            <pc:sldMk cId="110458521" sldId="329"/>
            <ac:spMk id="4" creationId="{8E4EB303-79DD-61B7-4BC8-C7C773B90573}"/>
          </ac:spMkLst>
        </pc:spChg>
        <pc:spChg chg="del">
          <ac:chgData name="Luis Enrique Garrido López" userId="f42cccb0-40a9-4a3e-96fc-13d53be6c365" providerId="ADAL" clId="{BAE946A4-9A46-45CA-9A0A-16F5603B5FD3}" dt="2022-10-05T18:26:48.425" v="613" actId="478"/>
          <ac:spMkLst>
            <pc:docMk/>
            <pc:sldMk cId="110458521" sldId="329"/>
            <ac:spMk id="5" creationId="{25DDB683-86E9-DBE1-0DE6-DE4C549BE658}"/>
          </ac:spMkLst>
        </pc:spChg>
        <pc:spChg chg="add mod">
          <ac:chgData name="Luis Enrique Garrido López" userId="f42cccb0-40a9-4a3e-96fc-13d53be6c365" providerId="ADAL" clId="{BAE946A4-9A46-45CA-9A0A-16F5603B5FD3}" dt="2022-10-05T18:27:57.967" v="640" actId="1076"/>
          <ac:spMkLst>
            <pc:docMk/>
            <pc:sldMk cId="110458521" sldId="329"/>
            <ac:spMk id="8" creationId="{5D444606-E1F3-D9F2-C17E-3B7C768F2017}"/>
          </ac:spMkLst>
        </pc:spChg>
        <pc:spChg chg="add mod">
          <ac:chgData name="Luis Enrique Garrido López" userId="f42cccb0-40a9-4a3e-96fc-13d53be6c365" providerId="ADAL" clId="{BAE946A4-9A46-45CA-9A0A-16F5603B5FD3}" dt="2022-10-05T18:27:57.967" v="640" actId="1076"/>
          <ac:spMkLst>
            <pc:docMk/>
            <pc:sldMk cId="110458521" sldId="329"/>
            <ac:spMk id="11" creationId="{28A53B5B-D56A-2373-F51C-D6BCE4F3E559}"/>
          </ac:spMkLst>
        </pc:spChg>
        <pc:spChg chg="add mod">
          <ac:chgData name="Luis Enrique Garrido López" userId="f42cccb0-40a9-4a3e-96fc-13d53be6c365" providerId="ADAL" clId="{BAE946A4-9A46-45CA-9A0A-16F5603B5FD3}" dt="2022-10-05T18:27:57.967" v="640" actId="1076"/>
          <ac:spMkLst>
            <pc:docMk/>
            <pc:sldMk cId="110458521" sldId="329"/>
            <ac:spMk id="12" creationId="{3876F448-9EBF-42D8-2DA2-CA9575074103}"/>
          </ac:spMkLst>
        </pc:spChg>
        <pc:spChg chg="add del mod">
          <ac:chgData name="Luis Enrique Garrido López" userId="f42cccb0-40a9-4a3e-96fc-13d53be6c365" providerId="ADAL" clId="{BAE946A4-9A46-45CA-9A0A-16F5603B5FD3}" dt="2022-10-05T18:27:33.747" v="634" actId="478"/>
          <ac:spMkLst>
            <pc:docMk/>
            <pc:sldMk cId="110458521" sldId="329"/>
            <ac:spMk id="13" creationId="{56BD83F7-0FFD-BF86-EC42-364F05BF5E4D}"/>
          </ac:spMkLst>
        </pc:spChg>
        <pc:picChg chg="del">
          <ac:chgData name="Luis Enrique Garrido López" userId="f42cccb0-40a9-4a3e-96fc-13d53be6c365" providerId="ADAL" clId="{BAE946A4-9A46-45CA-9A0A-16F5603B5FD3}" dt="2022-10-05T18:26:48.936" v="614" actId="478"/>
          <ac:picMkLst>
            <pc:docMk/>
            <pc:sldMk cId="110458521" sldId="329"/>
            <ac:picMk id="3" creationId="{37FD75CB-ACA3-223C-2B40-F4F0C84E22BD}"/>
          </ac:picMkLst>
        </pc:picChg>
        <pc:picChg chg="add mod ord">
          <ac:chgData name="Luis Enrique Garrido López" userId="f42cccb0-40a9-4a3e-96fc-13d53be6c365" providerId="ADAL" clId="{BAE946A4-9A46-45CA-9A0A-16F5603B5FD3}" dt="2022-10-05T18:28:19.079" v="647" actId="1076"/>
          <ac:picMkLst>
            <pc:docMk/>
            <pc:sldMk cId="110458521" sldId="329"/>
            <ac:picMk id="6" creationId="{45C9CC22-D02D-D809-F624-BF3D5F219FAE}"/>
          </ac:picMkLst>
        </pc:picChg>
        <pc:picChg chg="mod ord">
          <ac:chgData name="Luis Enrique Garrido López" userId="f42cccb0-40a9-4a3e-96fc-13d53be6c365" providerId="ADAL" clId="{BAE946A4-9A46-45CA-9A0A-16F5603B5FD3}" dt="2022-10-05T18:28:14.360" v="645" actId="1076"/>
          <ac:picMkLst>
            <pc:docMk/>
            <pc:sldMk cId="110458521" sldId="329"/>
            <ac:picMk id="7" creationId="{A1655004-3D58-01FC-C7A6-F6C09E114B86}"/>
          </ac:picMkLst>
        </pc:picChg>
        <pc:picChg chg="del mod">
          <ac:chgData name="Luis Enrique Garrido López" userId="f42cccb0-40a9-4a3e-96fc-13d53be6c365" providerId="ADAL" clId="{BAE946A4-9A46-45CA-9A0A-16F5603B5FD3}" dt="2022-10-05T18:27:16.341" v="628" actId="21"/>
          <ac:picMkLst>
            <pc:docMk/>
            <pc:sldMk cId="110458521" sldId="329"/>
            <ac:picMk id="9" creationId="{D353C1E1-6621-4F01-B4BF-C365FFA5E56F}"/>
          </ac:picMkLst>
        </pc:picChg>
        <pc:picChg chg="mod">
          <ac:chgData name="Luis Enrique Garrido López" userId="f42cccb0-40a9-4a3e-96fc-13d53be6c365" providerId="ADAL" clId="{BAE946A4-9A46-45CA-9A0A-16F5603B5FD3}" dt="2022-10-05T18:28:05.788" v="643" actId="1076"/>
          <ac:picMkLst>
            <pc:docMk/>
            <pc:sldMk cId="110458521" sldId="329"/>
            <ac:picMk id="10" creationId="{668998ED-7177-AD28-358D-2688BD70B8B8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6T20:30:00.687" v="3774" actId="1076"/>
        <pc:sldMkLst>
          <pc:docMk/>
          <pc:sldMk cId="4213986127" sldId="330"/>
        </pc:sldMkLst>
        <pc:spChg chg="del mod">
          <ac:chgData name="Luis Enrique Garrido López" userId="f42cccb0-40a9-4a3e-96fc-13d53be6c365" providerId="ADAL" clId="{BAE946A4-9A46-45CA-9A0A-16F5603B5FD3}" dt="2022-10-06T20:29:53.299" v="3770" actId="478"/>
          <ac:spMkLst>
            <pc:docMk/>
            <pc:sldMk cId="4213986127" sldId="330"/>
            <ac:spMk id="3" creationId="{D560CE30-143F-C77D-8A98-E361347898DF}"/>
          </ac:spMkLst>
        </pc:spChg>
        <pc:spChg chg="add del mod">
          <ac:chgData name="Luis Enrique Garrido López" userId="f42cccb0-40a9-4a3e-96fc-13d53be6c365" providerId="ADAL" clId="{BAE946A4-9A46-45CA-9A0A-16F5603B5FD3}" dt="2022-10-06T20:29:56.582" v="3772" actId="478"/>
          <ac:spMkLst>
            <pc:docMk/>
            <pc:sldMk cId="4213986127" sldId="330"/>
            <ac:spMk id="6" creationId="{83936FF1-D3A3-191D-623D-37AC41C39143}"/>
          </ac:spMkLst>
        </pc:spChg>
        <pc:picChg chg="mod">
          <ac:chgData name="Luis Enrique Garrido López" userId="f42cccb0-40a9-4a3e-96fc-13d53be6c365" providerId="ADAL" clId="{BAE946A4-9A46-45CA-9A0A-16F5603B5FD3}" dt="2022-10-06T20:30:00.687" v="3774" actId="1076"/>
          <ac:picMkLst>
            <pc:docMk/>
            <pc:sldMk cId="4213986127" sldId="330"/>
            <ac:picMk id="4" creationId="{83620CE6-D79E-2B4C-9E2E-F11EFCB93E2D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5T17:53:16.678" v="5" actId="47"/>
        <pc:sldMkLst>
          <pc:docMk/>
          <pc:sldMk cId="1846737064" sldId="331"/>
        </pc:sldMkLst>
      </pc:sldChg>
      <pc:sldChg chg="add del">
        <pc:chgData name="Luis Enrique Garrido López" userId="f42cccb0-40a9-4a3e-96fc-13d53be6c365" providerId="ADAL" clId="{BAE946A4-9A46-45CA-9A0A-16F5603B5FD3}" dt="2022-10-05T17:53:17.668" v="6" actId="47"/>
        <pc:sldMkLst>
          <pc:docMk/>
          <pc:sldMk cId="3116429209" sldId="332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1302716310" sldId="333"/>
        </pc:sldMkLst>
      </pc:sldChg>
      <pc:sldChg chg="add">
        <pc:chgData name="Luis Enrique Garrido López" userId="f42cccb0-40a9-4a3e-96fc-13d53be6c365" providerId="ADAL" clId="{BAE946A4-9A46-45CA-9A0A-16F5603B5FD3}" dt="2022-10-05T17:15:19.703" v="1"/>
        <pc:sldMkLst>
          <pc:docMk/>
          <pc:sldMk cId="1669840141" sldId="334"/>
        </pc:sldMkLst>
      </pc:sldChg>
      <pc:sldChg chg="addSp delSp modSp add mod">
        <pc:chgData name="Luis Enrique Garrido López" userId="f42cccb0-40a9-4a3e-96fc-13d53be6c365" providerId="ADAL" clId="{BAE946A4-9A46-45CA-9A0A-16F5603B5FD3}" dt="2022-10-05T19:21:51.080" v="1125" actId="207"/>
        <pc:sldMkLst>
          <pc:docMk/>
          <pc:sldMk cId="1418568740" sldId="335"/>
        </pc:sldMkLst>
        <pc:spChg chg="del">
          <ac:chgData name="Luis Enrique Garrido López" userId="f42cccb0-40a9-4a3e-96fc-13d53be6c365" providerId="ADAL" clId="{BAE946A4-9A46-45CA-9A0A-16F5603B5FD3}" dt="2022-10-05T18:28:40.797" v="651" actId="478"/>
          <ac:spMkLst>
            <pc:docMk/>
            <pc:sldMk cId="1418568740" sldId="335"/>
            <ac:spMk id="4" creationId="{8E4EB303-79DD-61B7-4BC8-C7C773B90573}"/>
          </ac:spMkLst>
        </pc:spChg>
        <pc:spChg chg="add del mod">
          <ac:chgData name="Luis Enrique Garrido López" userId="f42cccb0-40a9-4a3e-96fc-13d53be6c365" providerId="ADAL" clId="{BAE946A4-9A46-45CA-9A0A-16F5603B5FD3}" dt="2022-10-05T18:36:37.742" v="691" actId="20577"/>
          <ac:spMkLst>
            <pc:docMk/>
            <pc:sldMk cId="1418568740" sldId="335"/>
            <ac:spMk id="5" creationId="{25DDB683-86E9-DBE1-0DE6-DE4C549BE658}"/>
          </ac:spMkLst>
        </pc:spChg>
        <pc:spChg chg="add del mod">
          <ac:chgData name="Luis Enrique Garrido López" userId="f42cccb0-40a9-4a3e-96fc-13d53be6c365" providerId="ADAL" clId="{BAE946A4-9A46-45CA-9A0A-16F5603B5FD3}" dt="2022-10-05T18:47:06.166" v="808" actId="478"/>
          <ac:spMkLst>
            <pc:docMk/>
            <pc:sldMk cId="1418568740" sldId="335"/>
            <ac:spMk id="20" creationId="{25DE07AE-3FF1-908A-30F7-16DC98589380}"/>
          </ac:spMkLst>
        </pc:spChg>
        <pc:spChg chg="add del mod">
          <ac:chgData name="Luis Enrique Garrido López" userId="f42cccb0-40a9-4a3e-96fc-13d53be6c365" providerId="ADAL" clId="{BAE946A4-9A46-45CA-9A0A-16F5603B5FD3}" dt="2022-10-05T18:47:08.118" v="810" actId="478"/>
          <ac:spMkLst>
            <pc:docMk/>
            <pc:sldMk cId="1418568740" sldId="335"/>
            <ac:spMk id="21" creationId="{2A1B2463-FCEF-3726-6543-69AC87523F32}"/>
          </ac:spMkLst>
        </pc:spChg>
        <pc:spChg chg="add del mod">
          <ac:chgData name="Luis Enrique Garrido López" userId="f42cccb0-40a9-4a3e-96fc-13d53be6c365" providerId="ADAL" clId="{BAE946A4-9A46-45CA-9A0A-16F5603B5FD3}" dt="2022-10-05T18:47:13.270" v="814" actId="478"/>
          <ac:spMkLst>
            <pc:docMk/>
            <pc:sldMk cId="1418568740" sldId="335"/>
            <ac:spMk id="22" creationId="{C7956A30-3225-7E54-C537-21367127DCF1}"/>
          </ac:spMkLst>
        </pc:spChg>
        <pc:spChg chg="add del mod">
          <ac:chgData name="Luis Enrique Garrido López" userId="f42cccb0-40a9-4a3e-96fc-13d53be6c365" providerId="ADAL" clId="{BAE946A4-9A46-45CA-9A0A-16F5603B5FD3}" dt="2022-10-05T18:47:11.110" v="812" actId="478"/>
          <ac:spMkLst>
            <pc:docMk/>
            <pc:sldMk cId="1418568740" sldId="335"/>
            <ac:spMk id="23" creationId="{A323DA9D-243C-7A84-6D5D-CD27142F88AE}"/>
          </ac:spMkLst>
        </pc:spChg>
        <pc:spChg chg="add mod">
          <ac:chgData name="Luis Enrique Garrido López" userId="f42cccb0-40a9-4a3e-96fc-13d53be6c365" providerId="ADAL" clId="{BAE946A4-9A46-45CA-9A0A-16F5603B5FD3}" dt="2022-10-05T19:14:57.868" v="1056" actId="20577"/>
          <ac:spMkLst>
            <pc:docMk/>
            <pc:sldMk cId="1418568740" sldId="335"/>
            <ac:spMk id="24" creationId="{CBC72B73-BD34-3596-9319-3AD808D52EB5}"/>
          </ac:spMkLst>
        </pc:spChg>
        <pc:spChg chg="add mod">
          <ac:chgData name="Luis Enrique Garrido López" userId="f42cccb0-40a9-4a3e-96fc-13d53be6c365" providerId="ADAL" clId="{BAE946A4-9A46-45CA-9A0A-16F5603B5FD3}" dt="2022-10-05T19:20:38.618" v="1116" actId="1076"/>
          <ac:spMkLst>
            <pc:docMk/>
            <pc:sldMk cId="1418568740" sldId="335"/>
            <ac:spMk id="79" creationId="{6DB96F4F-FE26-5767-2575-2E19CFDE4137}"/>
          </ac:spMkLst>
        </pc:spChg>
        <pc:spChg chg="add mod">
          <ac:chgData name="Luis Enrique Garrido López" userId="f42cccb0-40a9-4a3e-96fc-13d53be6c365" providerId="ADAL" clId="{BAE946A4-9A46-45CA-9A0A-16F5603B5FD3}" dt="2022-10-05T19:20:05.541" v="1112" actId="1076"/>
          <ac:spMkLst>
            <pc:docMk/>
            <pc:sldMk cId="1418568740" sldId="335"/>
            <ac:spMk id="80" creationId="{338DF15D-1047-4C12-3A21-67C861082D15}"/>
          </ac:spMkLst>
        </pc:spChg>
        <pc:spChg chg="add mod">
          <ac:chgData name="Luis Enrique Garrido López" userId="f42cccb0-40a9-4a3e-96fc-13d53be6c365" providerId="ADAL" clId="{BAE946A4-9A46-45CA-9A0A-16F5603B5FD3}" dt="2022-10-05T19:18:57.978" v="1102" actId="1076"/>
          <ac:spMkLst>
            <pc:docMk/>
            <pc:sldMk cId="1418568740" sldId="335"/>
            <ac:spMk id="81" creationId="{ECD2C9A1-14C9-E276-D8E8-57B60FF5642B}"/>
          </ac:spMkLst>
        </pc:spChg>
        <pc:spChg chg="add mod">
          <ac:chgData name="Luis Enrique Garrido López" userId="f42cccb0-40a9-4a3e-96fc-13d53be6c365" providerId="ADAL" clId="{BAE946A4-9A46-45CA-9A0A-16F5603B5FD3}" dt="2022-10-05T19:20:33.724" v="1115" actId="1076"/>
          <ac:spMkLst>
            <pc:docMk/>
            <pc:sldMk cId="1418568740" sldId="335"/>
            <ac:spMk id="82" creationId="{7201D33D-0628-591C-D017-4D5B42D17A92}"/>
          </ac:spMkLst>
        </pc:spChg>
        <pc:spChg chg="add mod">
          <ac:chgData name="Luis Enrique Garrido López" userId="f42cccb0-40a9-4a3e-96fc-13d53be6c365" providerId="ADAL" clId="{BAE946A4-9A46-45CA-9A0A-16F5603B5FD3}" dt="2022-10-05T19:21:03.761" v="1120" actId="1076"/>
          <ac:spMkLst>
            <pc:docMk/>
            <pc:sldMk cId="1418568740" sldId="335"/>
            <ac:spMk id="83" creationId="{DE4ABFF2-10C0-BD70-3563-E77FF8E69E4A}"/>
          </ac:spMkLst>
        </pc:spChg>
        <pc:picChg chg="del">
          <ac:chgData name="Luis Enrique Garrido López" userId="f42cccb0-40a9-4a3e-96fc-13d53be6c365" providerId="ADAL" clId="{BAE946A4-9A46-45CA-9A0A-16F5603B5FD3}" dt="2022-10-05T18:36:10.790" v="663" actId="478"/>
          <ac:picMkLst>
            <pc:docMk/>
            <pc:sldMk cId="1418568740" sldId="335"/>
            <ac:picMk id="3" creationId="{37FD75CB-ACA3-223C-2B40-F4F0C84E22BD}"/>
          </ac:picMkLst>
        </pc:picChg>
        <pc:picChg chg="del">
          <ac:chgData name="Luis Enrique Garrido López" userId="f42cccb0-40a9-4a3e-96fc-13d53be6c365" providerId="ADAL" clId="{BAE946A4-9A46-45CA-9A0A-16F5603B5FD3}" dt="2022-10-05T18:28:42.277" v="652" actId="478"/>
          <ac:picMkLst>
            <pc:docMk/>
            <pc:sldMk cId="1418568740" sldId="335"/>
            <ac:picMk id="7" creationId="{A1655004-3D58-01FC-C7A6-F6C09E114B86}"/>
          </ac:picMkLst>
        </pc:picChg>
        <pc:picChg chg="add del mod">
          <ac:chgData name="Luis Enrique Garrido López" userId="f42cccb0-40a9-4a3e-96fc-13d53be6c365" providerId="ADAL" clId="{BAE946A4-9A46-45CA-9A0A-16F5603B5FD3}" dt="2022-10-05T18:34:44.746" v="656" actId="478"/>
          <ac:picMkLst>
            <pc:docMk/>
            <pc:sldMk cId="1418568740" sldId="335"/>
            <ac:picMk id="8" creationId="{7D592F4D-AA09-25CA-D136-3261D1CC8FC0}"/>
          </ac:picMkLst>
        </pc:picChg>
        <pc:picChg chg="del">
          <ac:chgData name="Luis Enrique Garrido López" userId="f42cccb0-40a9-4a3e-96fc-13d53be6c365" providerId="ADAL" clId="{BAE946A4-9A46-45CA-9A0A-16F5603B5FD3}" dt="2022-10-05T18:28:33.972" v="648" actId="478"/>
          <ac:picMkLst>
            <pc:docMk/>
            <pc:sldMk cId="1418568740" sldId="335"/>
            <ac:picMk id="9" creationId="{D353C1E1-6621-4F01-B4BF-C365FFA5E56F}"/>
          </ac:picMkLst>
        </pc:picChg>
        <pc:picChg chg="del">
          <ac:chgData name="Luis Enrique Garrido López" userId="f42cccb0-40a9-4a3e-96fc-13d53be6c365" providerId="ADAL" clId="{BAE946A4-9A46-45CA-9A0A-16F5603B5FD3}" dt="2022-10-05T18:28:43.229" v="653" actId="478"/>
          <ac:picMkLst>
            <pc:docMk/>
            <pc:sldMk cId="1418568740" sldId="335"/>
            <ac:picMk id="10" creationId="{668998ED-7177-AD28-358D-2688BD70B8B8}"/>
          </ac:picMkLst>
        </pc:picChg>
        <pc:picChg chg="add del mod">
          <ac:chgData name="Luis Enrique Garrido López" userId="f42cccb0-40a9-4a3e-96fc-13d53be6c365" providerId="ADAL" clId="{BAE946A4-9A46-45CA-9A0A-16F5603B5FD3}" dt="2022-10-05T18:35:06.012" v="658"/>
          <ac:picMkLst>
            <pc:docMk/>
            <pc:sldMk cId="1418568740" sldId="335"/>
            <ac:picMk id="12" creationId="{5D700963-EF39-4D5A-7F1C-9B9B0B451F99}"/>
          </ac:picMkLst>
        </pc:picChg>
        <pc:picChg chg="add del mod">
          <ac:chgData name="Luis Enrique Garrido López" userId="f42cccb0-40a9-4a3e-96fc-13d53be6c365" providerId="ADAL" clId="{BAE946A4-9A46-45CA-9A0A-16F5603B5FD3}" dt="2022-10-05T18:36:10.286" v="662" actId="478"/>
          <ac:picMkLst>
            <pc:docMk/>
            <pc:sldMk cId="1418568740" sldId="335"/>
            <ac:picMk id="14" creationId="{E55B8C9A-3146-6B66-5B83-A19951686F3F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8:47:11.542" v="813" actId="478"/>
          <ac:picMkLst>
            <pc:docMk/>
            <pc:sldMk cId="1418568740" sldId="335"/>
            <ac:picMk id="16" creationId="{31BB870A-69BE-7446-5E80-DC4D8595F5CB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8:47:06.805" v="809" actId="478"/>
          <ac:picMkLst>
            <pc:docMk/>
            <pc:sldMk cId="1418568740" sldId="335"/>
            <ac:picMk id="17" creationId="{CFD0A734-C6A9-4CC0-3727-256C51E547DD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8:47:03.758" v="807" actId="478"/>
          <ac:picMkLst>
            <pc:docMk/>
            <pc:sldMk cId="1418568740" sldId="335"/>
            <ac:picMk id="18" creationId="{4BFF733F-00FC-EE89-F9DA-D616D0A59F1F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8:47:09.654" v="811" actId="478"/>
          <ac:picMkLst>
            <pc:docMk/>
            <pc:sldMk cId="1418568740" sldId="335"/>
            <ac:picMk id="19" creationId="{1A80A3AB-8144-6B9A-6E32-59EAD9F5FCCD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9:09:05.263" v="967" actId="478"/>
          <ac:picMkLst>
            <pc:docMk/>
            <pc:sldMk cId="1418568740" sldId="335"/>
            <ac:picMk id="26" creationId="{D9E35D9F-8FD5-9EAF-1ACB-573A1C7456A0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9:09:04.758" v="966" actId="478"/>
          <ac:picMkLst>
            <pc:docMk/>
            <pc:sldMk cId="1418568740" sldId="335"/>
            <ac:picMk id="28" creationId="{9012A4FB-B7D7-0E8B-E470-C430769B6D97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30" creationId="{05F88287-A0B0-54CB-CCA7-356B8BDC3615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32" creationId="{88E68FF0-03A5-E3D5-7586-0B684BFDA0BA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34" creationId="{289DAB06-ED40-5243-5EEF-88EEA3BCD5CD}"/>
          </ac:picMkLst>
        </pc:picChg>
        <pc:picChg chg="add mod ord">
          <ac:chgData name="Luis Enrique Garrido López" userId="f42cccb0-40a9-4a3e-96fc-13d53be6c365" providerId="ADAL" clId="{BAE946A4-9A46-45CA-9A0A-16F5603B5FD3}" dt="2022-10-05T19:20:05.541" v="1112" actId="1076"/>
          <ac:picMkLst>
            <pc:docMk/>
            <pc:sldMk cId="1418568740" sldId="335"/>
            <ac:picMk id="36" creationId="{FFFF42CC-D8CD-CA47-ECA3-8ACA892C7F87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38" creationId="{383028CC-247C-B466-2DB0-CEE5D9A96002}"/>
          </ac:picMkLst>
        </pc:picChg>
        <pc:picChg chg="add mod ord">
          <ac:chgData name="Luis Enrique Garrido López" userId="f42cccb0-40a9-4a3e-96fc-13d53be6c365" providerId="ADAL" clId="{BAE946A4-9A46-45CA-9A0A-16F5603B5FD3}" dt="2022-10-05T19:20:38.618" v="1116" actId="1076"/>
          <ac:picMkLst>
            <pc:docMk/>
            <pc:sldMk cId="1418568740" sldId="335"/>
            <ac:picMk id="40" creationId="{528A2741-9766-AE3D-8C94-AB8A3245984C}"/>
          </ac:picMkLst>
        </pc:picChg>
        <pc:picChg chg="add mod ord">
          <ac:chgData name="Luis Enrique Garrido López" userId="f42cccb0-40a9-4a3e-96fc-13d53be6c365" providerId="ADAL" clId="{BAE946A4-9A46-45CA-9A0A-16F5603B5FD3}" dt="2022-10-05T19:20:33.724" v="1115" actId="1076"/>
          <ac:picMkLst>
            <pc:docMk/>
            <pc:sldMk cId="1418568740" sldId="335"/>
            <ac:picMk id="42" creationId="{077FFF4E-B97F-570C-2FFA-390C27589208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44" creationId="{B5DA2990-AD1B-E10E-B9DA-3B00B3C4795A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46" creationId="{175B0FE8-DE1F-6BA6-0059-AAEFFDB3F1AB}"/>
          </ac:picMkLst>
        </pc:picChg>
        <pc:picChg chg="add del mod">
          <ac:chgData name="Luis Enrique Garrido López" userId="f42cccb0-40a9-4a3e-96fc-13d53be6c365" providerId="ADAL" clId="{BAE946A4-9A46-45CA-9A0A-16F5603B5FD3}" dt="2022-10-05T19:11:12.091" v="995" actId="478"/>
          <ac:picMkLst>
            <pc:docMk/>
            <pc:sldMk cId="1418568740" sldId="335"/>
            <ac:picMk id="48" creationId="{64ABB081-0DE5-DF7F-F88C-1F0671BC0571}"/>
          </ac:picMkLst>
        </pc:picChg>
        <pc:picChg chg="add del mod">
          <ac:chgData name="Luis Enrique Garrido López" userId="f42cccb0-40a9-4a3e-96fc-13d53be6c365" providerId="ADAL" clId="{BAE946A4-9A46-45CA-9A0A-16F5603B5FD3}" dt="2022-10-05T19:17:20.632" v="1080" actId="478"/>
          <ac:picMkLst>
            <pc:docMk/>
            <pc:sldMk cId="1418568740" sldId="335"/>
            <ac:picMk id="50" creationId="{EEB3A087-B451-FA70-E6A3-A750E32B8341}"/>
          </ac:picMkLst>
        </pc:picChg>
        <pc:picChg chg="add del mod">
          <ac:chgData name="Luis Enrique Garrido López" userId="f42cccb0-40a9-4a3e-96fc-13d53be6c365" providerId="ADAL" clId="{BAE946A4-9A46-45CA-9A0A-16F5603B5FD3}" dt="2022-10-05T19:10:38.522" v="983" actId="478"/>
          <ac:picMkLst>
            <pc:docMk/>
            <pc:sldMk cId="1418568740" sldId="335"/>
            <ac:picMk id="52" creationId="{28135CAB-05E5-7476-86B2-AABF5E31D68A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54" creationId="{0F92DA98-D1E2-BA76-E4EE-6CFC2FB7AB69}"/>
          </ac:picMkLst>
        </pc:picChg>
        <pc:picChg chg="add mod ord">
          <ac:chgData name="Luis Enrique Garrido López" userId="f42cccb0-40a9-4a3e-96fc-13d53be6c365" providerId="ADAL" clId="{BAE946A4-9A46-45CA-9A0A-16F5603B5FD3}" dt="2022-10-05T19:18:57.978" v="1102" actId="1076"/>
          <ac:picMkLst>
            <pc:docMk/>
            <pc:sldMk cId="1418568740" sldId="335"/>
            <ac:picMk id="56" creationId="{07F52893-6B90-570F-FE95-4511FBA21035}"/>
          </ac:picMkLst>
        </pc:picChg>
        <pc:picChg chg="add del mod">
          <ac:chgData name="Luis Enrique Garrido López" userId="f42cccb0-40a9-4a3e-96fc-13d53be6c365" providerId="ADAL" clId="{BAE946A4-9A46-45CA-9A0A-16F5603B5FD3}" dt="2022-10-05T19:10:37.658" v="982" actId="478"/>
          <ac:picMkLst>
            <pc:docMk/>
            <pc:sldMk cId="1418568740" sldId="335"/>
            <ac:picMk id="58" creationId="{050C6FB6-9B4E-27C3-6B17-80566E876D05}"/>
          </ac:picMkLst>
        </pc:picChg>
        <pc:picChg chg="add del mod">
          <ac:chgData name="Luis Enrique Garrido López" userId="f42cccb0-40a9-4a3e-96fc-13d53be6c365" providerId="ADAL" clId="{BAE946A4-9A46-45CA-9A0A-16F5603B5FD3}" dt="2022-10-05T19:11:08.091" v="992" actId="478"/>
          <ac:picMkLst>
            <pc:docMk/>
            <pc:sldMk cId="1418568740" sldId="335"/>
            <ac:picMk id="60" creationId="{619D40F4-1EEC-4348-FBC6-7BA4C322FDB0}"/>
          </ac:picMkLst>
        </pc:picChg>
        <pc:picChg chg="add mod ord">
          <ac:chgData name="Luis Enrique Garrido López" userId="f42cccb0-40a9-4a3e-96fc-13d53be6c365" providerId="ADAL" clId="{BAE946A4-9A46-45CA-9A0A-16F5603B5FD3}" dt="2022-10-05T19:21:03.761" v="1120" actId="1076"/>
          <ac:picMkLst>
            <pc:docMk/>
            <pc:sldMk cId="1418568740" sldId="335"/>
            <ac:picMk id="62" creationId="{A3C0C4F1-57B0-A8A1-2614-9D4BE2BBDC3B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64" creationId="{7DFBE446-2362-D2C1-1CBF-A71347130B26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66" creationId="{7CCFF63C-C341-B04C-0CF9-A9F72B331C08}"/>
          </ac:picMkLst>
        </pc:picChg>
        <pc:picChg chg="add del mod">
          <ac:chgData name="Luis Enrique Garrido López" userId="f42cccb0-40a9-4a3e-96fc-13d53be6c365" providerId="ADAL" clId="{BAE946A4-9A46-45CA-9A0A-16F5603B5FD3}" dt="2022-10-05T19:14:28.227" v="1051" actId="478"/>
          <ac:picMkLst>
            <pc:docMk/>
            <pc:sldMk cId="1418568740" sldId="335"/>
            <ac:picMk id="68" creationId="{3CB0CBE4-2DFE-444B-DBD5-533775E73E4E}"/>
          </ac:picMkLst>
        </pc:picChg>
        <pc:picChg chg="add mod">
          <ac:chgData name="Luis Enrique Garrido López" userId="f42cccb0-40a9-4a3e-96fc-13d53be6c365" providerId="ADAL" clId="{BAE946A4-9A46-45CA-9A0A-16F5603B5FD3}" dt="2022-10-05T19:18:57.978" v="1102" actId="1076"/>
          <ac:picMkLst>
            <pc:docMk/>
            <pc:sldMk cId="1418568740" sldId="335"/>
            <ac:picMk id="70" creationId="{30796317-EA56-6218-D41F-0473ABFFF14D}"/>
          </ac:picMkLst>
        </pc:picChg>
        <pc:picChg chg="add del mod">
          <ac:chgData name="Luis Enrique Garrido López" userId="f42cccb0-40a9-4a3e-96fc-13d53be6c365" providerId="ADAL" clId="{BAE946A4-9A46-45CA-9A0A-16F5603B5FD3}" dt="2022-10-05T19:17:21.465" v="1081" actId="478"/>
          <ac:picMkLst>
            <pc:docMk/>
            <pc:sldMk cId="1418568740" sldId="335"/>
            <ac:picMk id="71" creationId="{36142B53-F9FA-157F-6DCD-9D48D968CD72}"/>
          </ac:picMkLst>
        </pc:picChg>
        <pc:picChg chg="add mod">
          <ac:chgData name="Luis Enrique Garrido López" userId="f42cccb0-40a9-4a3e-96fc-13d53be6c365" providerId="ADAL" clId="{BAE946A4-9A46-45CA-9A0A-16F5603B5FD3}" dt="2022-10-05T19:20:33.724" v="1115" actId="1076"/>
          <ac:picMkLst>
            <pc:docMk/>
            <pc:sldMk cId="1418568740" sldId="335"/>
            <ac:picMk id="72" creationId="{8B7150EB-895C-22EF-2261-507DFC443DEB}"/>
          </ac:picMkLst>
        </pc:picChg>
        <pc:picChg chg="add mod">
          <ac:chgData name="Luis Enrique Garrido López" userId="f42cccb0-40a9-4a3e-96fc-13d53be6c365" providerId="ADAL" clId="{BAE946A4-9A46-45CA-9A0A-16F5603B5FD3}" dt="2022-10-05T19:19:32.223" v="1107" actId="1076"/>
          <ac:picMkLst>
            <pc:docMk/>
            <pc:sldMk cId="1418568740" sldId="335"/>
            <ac:picMk id="73" creationId="{947DA137-BD2C-F048-4BD2-D1A216326B38}"/>
          </ac:picMkLst>
        </pc:picChg>
        <pc:picChg chg="add mod">
          <ac:chgData name="Luis Enrique Garrido López" userId="f42cccb0-40a9-4a3e-96fc-13d53be6c365" providerId="ADAL" clId="{BAE946A4-9A46-45CA-9A0A-16F5603B5FD3}" dt="2022-10-05T19:21:03.761" v="1120" actId="1076"/>
          <ac:picMkLst>
            <pc:docMk/>
            <pc:sldMk cId="1418568740" sldId="335"/>
            <ac:picMk id="74" creationId="{20943897-73D4-BD0E-9B82-7AE88AC9C45F}"/>
          </ac:picMkLst>
        </pc:picChg>
        <pc:picChg chg="add del mod">
          <ac:chgData name="Luis Enrique Garrido López" userId="f42cccb0-40a9-4a3e-96fc-13d53be6c365" providerId="ADAL" clId="{BAE946A4-9A46-45CA-9A0A-16F5603B5FD3}" dt="2022-10-05T19:17:19.137" v="1078" actId="478"/>
          <ac:picMkLst>
            <pc:docMk/>
            <pc:sldMk cId="1418568740" sldId="335"/>
            <ac:picMk id="75" creationId="{6B144B9E-EB62-BD56-9485-337431B262DE}"/>
          </ac:picMkLst>
        </pc:picChg>
        <pc:picChg chg="add mod">
          <ac:chgData name="Luis Enrique Garrido López" userId="f42cccb0-40a9-4a3e-96fc-13d53be6c365" providerId="ADAL" clId="{BAE946A4-9A46-45CA-9A0A-16F5603B5FD3}" dt="2022-10-05T19:20:38.618" v="1116" actId="1076"/>
          <ac:picMkLst>
            <pc:docMk/>
            <pc:sldMk cId="1418568740" sldId="335"/>
            <ac:picMk id="76" creationId="{9C40C707-3D11-12C8-0D2D-F511BABF18A3}"/>
          </ac:picMkLst>
        </pc:picChg>
        <pc:picChg chg="add del mod">
          <ac:chgData name="Luis Enrique Garrido López" userId="f42cccb0-40a9-4a3e-96fc-13d53be6c365" providerId="ADAL" clId="{BAE946A4-9A46-45CA-9A0A-16F5603B5FD3}" dt="2022-10-05T19:17:20.073" v="1079" actId="478"/>
          <ac:picMkLst>
            <pc:docMk/>
            <pc:sldMk cId="1418568740" sldId="335"/>
            <ac:picMk id="77" creationId="{DCE5AFE0-C534-5A08-BECA-2FEA834593F6}"/>
          </ac:picMkLst>
        </pc:picChg>
        <pc:picChg chg="add mod">
          <ac:chgData name="Luis Enrique Garrido López" userId="f42cccb0-40a9-4a3e-96fc-13d53be6c365" providerId="ADAL" clId="{BAE946A4-9A46-45CA-9A0A-16F5603B5FD3}" dt="2022-10-05T19:20:05.541" v="1112" actId="1076"/>
          <ac:picMkLst>
            <pc:docMk/>
            <pc:sldMk cId="1418568740" sldId="335"/>
            <ac:picMk id="78" creationId="{9CF7C401-6125-CDF2-5EE0-C41FC086EFA5}"/>
          </ac:picMkLst>
        </pc:picChg>
        <pc:picChg chg="add mod">
          <ac:chgData name="Luis Enrique Garrido López" userId="f42cccb0-40a9-4a3e-96fc-13d53be6c365" providerId="ADAL" clId="{BAE946A4-9A46-45CA-9A0A-16F5603B5FD3}" dt="2022-10-05T19:21:51.080" v="1125" actId="207"/>
          <ac:picMkLst>
            <pc:docMk/>
            <pc:sldMk cId="1418568740" sldId="335"/>
            <ac:picMk id="85" creationId="{F8137C38-E28F-672E-2092-BA331654C161}"/>
          </ac:picMkLst>
        </pc:picChg>
      </pc:sldChg>
      <pc:sldChg chg="add">
        <pc:chgData name="Luis Enrique Garrido López" userId="f42cccb0-40a9-4a3e-96fc-13d53be6c365" providerId="ADAL" clId="{BAE946A4-9A46-45CA-9A0A-16F5603B5FD3}" dt="2022-10-05T17:53:14.772" v="4"/>
        <pc:sldMkLst>
          <pc:docMk/>
          <pc:sldMk cId="417631878" sldId="336"/>
        </pc:sldMkLst>
      </pc:sldChg>
      <pc:sldChg chg="addSp delSp modSp add mod delAnim">
        <pc:chgData name="Luis Enrique Garrido López" userId="f42cccb0-40a9-4a3e-96fc-13d53be6c365" providerId="ADAL" clId="{BAE946A4-9A46-45CA-9A0A-16F5603B5FD3}" dt="2022-10-06T20:54:57.712" v="4078" actId="1076"/>
        <pc:sldMkLst>
          <pc:docMk/>
          <pc:sldMk cId="3211840025" sldId="337"/>
        </pc:sldMkLst>
        <pc:spChg chg="mod">
          <ac:chgData name="Luis Enrique Garrido López" userId="f42cccb0-40a9-4a3e-96fc-13d53be6c365" providerId="ADAL" clId="{BAE946A4-9A46-45CA-9A0A-16F5603B5FD3}" dt="2022-10-06T20:53:27.080" v="4062" actId="1076"/>
          <ac:spMkLst>
            <pc:docMk/>
            <pc:sldMk cId="3211840025" sldId="337"/>
            <ac:spMk id="3" creationId="{EBC9856A-9D1F-2756-07B2-5030CF31001D}"/>
          </ac:spMkLst>
        </pc:spChg>
        <pc:spChg chg="del">
          <ac:chgData name="Luis Enrique Garrido López" userId="f42cccb0-40a9-4a3e-96fc-13d53be6c365" providerId="ADAL" clId="{BAE946A4-9A46-45CA-9A0A-16F5603B5FD3}" dt="2022-10-05T19:25:56.596" v="1134" actId="478"/>
          <ac:spMkLst>
            <pc:docMk/>
            <pc:sldMk cId="3211840025" sldId="337"/>
            <ac:spMk id="5" creationId="{C4923009-FC4B-DB15-C576-D58AE7872516}"/>
          </ac:spMkLst>
        </pc:spChg>
        <pc:spChg chg="add del mod">
          <ac:chgData name="Luis Enrique Garrido López" userId="f42cccb0-40a9-4a3e-96fc-13d53be6c365" providerId="ADAL" clId="{BAE946A4-9A46-45CA-9A0A-16F5603B5FD3}" dt="2022-10-06T20:43:23.836" v="3899" actId="478"/>
          <ac:spMkLst>
            <pc:docMk/>
            <pc:sldMk cId="3211840025" sldId="337"/>
            <ac:spMk id="6" creationId="{4EB68D7D-DF14-AE04-06CF-8EF31DE2B581}"/>
          </ac:spMkLst>
        </pc:spChg>
        <pc:spChg chg="add del mod">
          <ac:chgData name="Luis Enrique Garrido López" userId="f42cccb0-40a9-4a3e-96fc-13d53be6c365" providerId="ADAL" clId="{BAE946A4-9A46-45CA-9A0A-16F5603B5FD3}" dt="2022-10-06T20:47:13.143" v="3947" actId="21"/>
          <ac:spMkLst>
            <pc:docMk/>
            <pc:sldMk cId="3211840025" sldId="337"/>
            <ac:spMk id="8" creationId="{4A857377-E2C5-85BF-4F30-C7202A29A0D9}"/>
          </ac:spMkLst>
        </pc:spChg>
        <pc:spChg chg="add mod">
          <ac:chgData name="Luis Enrique Garrido López" userId="f42cccb0-40a9-4a3e-96fc-13d53be6c365" providerId="ADAL" clId="{BAE946A4-9A46-45CA-9A0A-16F5603B5FD3}" dt="2022-10-06T20:53:27.080" v="4062" actId="1076"/>
          <ac:spMkLst>
            <pc:docMk/>
            <pc:sldMk cId="3211840025" sldId="337"/>
            <ac:spMk id="11" creationId="{CDA3C185-5C44-6A01-395E-B2EEE0D9CF9E}"/>
          </ac:spMkLst>
        </pc:spChg>
        <pc:spChg chg="add mod">
          <ac:chgData name="Luis Enrique Garrido López" userId="f42cccb0-40a9-4a3e-96fc-13d53be6c365" providerId="ADAL" clId="{BAE946A4-9A46-45CA-9A0A-16F5603B5FD3}" dt="2022-10-06T20:48:05.016" v="3961" actId="14100"/>
          <ac:spMkLst>
            <pc:docMk/>
            <pc:sldMk cId="3211840025" sldId="337"/>
            <ac:spMk id="12" creationId="{22FBB4FA-65F3-3543-4023-AE323CE0B4AA}"/>
          </ac:spMkLst>
        </pc:spChg>
        <pc:spChg chg="add mod">
          <ac:chgData name="Luis Enrique Garrido López" userId="f42cccb0-40a9-4a3e-96fc-13d53be6c365" providerId="ADAL" clId="{BAE946A4-9A46-45CA-9A0A-16F5603B5FD3}" dt="2022-10-06T20:53:27.080" v="4062" actId="1076"/>
          <ac:spMkLst>
            <pc:docMk/>
            <pc:sldMk cId="3211840025" sldId="337"/>
            <ac:spMk id="13" creationId="{3BA98568-D7C0-94DB-74FD-A7217DCD395E}"/>
          </ac:spMkLst>
        </pc:spChg>
        <pc:spChg chg="del mod">
          <ac:chgData name="Luis Enrique Garrido López" userId="f42cccb0-40a9-4a3e-96fc-13d53be6c365" providerId="ADAL" clId="{BAE946A4-9A46-45CA-9A0A-16F5603B5FD3}" dt="2022-10-06T20:43:22.291" v="3898" actId="478"/>
          <ac:spMkLst>
            <pc:docMk/>
            <pc:sldMk cId="3211840025" sldId="337"/>
            <ac:spMk id="17" creationId="{7F0EA786-9D92-12BB-D3DA-6449F5590D24}"/>
          </ac:spMkLst>
        </pc:spChg>
        <pc:spChg chg="mod">
          <ac:chgData name="Luis Enrique Garrido López" userId="f42cccb0-40a9-4a3e-96fc-13d53be6c365" providerId="ADAL" clId="{BAE946A4-9A46-45CA-9A0A-16F5603B5FD3}" dt="2022-10-06T20:53:27.080" v="4062" actId="1076"/>
          <ac:spMkLst>
            <pc:docMk/>
            <pc:sldMk cId="3211840025" sldId="337"/>
            <ac:spMk id="18" creationId="{BBA5DB61-8CAD-4DFC-83FB-33F705B95513}"/>
          </ac:spMkLst>
        </pc:spChg>
        <pc:spChg chg="mod">
          <ac:chgData name="Luis Enrique Garrido López" userId="f42cccb0-40a9-4a3e-96fc-13d53be6c365" providerId="ADAL" clId="{BAE946A4-9A46-45CA-9A0A-16F5603B5FD3}" dt="2022-10-06T20:30:26.695" v="3801" actId="20577"/>
          <ac:spMkLst>
            <pc:docMk/>
            <pc:sldMk cId="3211840025" sldId="337"/>
            <ac:spMk id="19" creationId="{E1E5F55D-A368-1B9E-4BF4-0DCB9C7A3239}"/>
          </ac:spMkLst>
        </pc:spChg>
        <pc:picChg chg="del">
          <ac:chgData name="Luis Enrique Garrido López" userId="f42cccb0-40a9-4a3e-96fc-13d53be6c365" providerId="ADAL" clId="{BAE946A4-9A46-45CA-9A0A-16F5603B5FD3}" dt="2022-10-05T19:25:57.148" v="1135" actId="478"/>
          <ac:picMkLst>
            <pc:docMk/>
            <pc:sldMk cId="3211840025" sldId="337"/>
            <ac:picMk id="4" creationId="{94B3C3C5-987E-949F-B63B-2EA5FA591811}"/>
          </ac:picMkLst>
        </pc:picChg>
        <pc:picChg chg="del">
          <ac:chgData name="Luis Enrique Garrido López" userId="f42cccb0-40a9-4a3e-96fc-13d53be6c365" providerId="ADAL" clId="{BAE946A4-9A46-45CA-9A0A-16F5603B5FD3}" dt="2022-10-05T19:25:57.771" v="1136" actId="478"/>
          <ac:picMkLst>
            <pc:docMk/>
            <pc:sldMk cId="3211840025" sldId="337"/>
            <ac:picMk id="7" creationId="{CE093C02-1C50-6A9E-CB08-7DF6B38EAB81}"/>
          </ac:picMkLst>
        </pc:picChg>
        <pc:picChg chg="del">
          <ac:chgData name="Luis Enrique Garrido López" userId="f42cccb0-40a9-4a3e-96fc-13d53be6c365" providerId="ADAL" clId="{BAE946A4-9A46-45CA-9A0A-16F5603B5FD3}" dt="2022-10-05T19:25:58.212" v="1137" actId="478"/>
          <ac:picMkLst>
            <pc:docMk/>
            <pc:sldMk cId="3211840025" sldId="337"/>
            <ac:picMk id="9" creationId="{719F165A-342F-265D-AB66-139BAA575B5F}"/>
          </ac:picMkLst>
        </pc:picChg>
        <pc:picChg chg="del">
          <ac:chgData name="Luis Enrique Garrido López" userId="f42cccb0-40a9-4a3e-96fc-13d53be6c365" providerId="ADAL" clId="{BAE946A4-9A46-45CA-9A0A-16F5603B5FD3}" dt="2022-10-05T19:25:58.828" v="1138" actId="478"/>
          <ac:picMkLst>
            <pc:docMk/>
            <pc:sldMk cId="3211840025" sldId="337"/>
            <ac:picMk id="10" creationId="{4C0D0279-5BE6-6E4E-6803-194041D57A77}"/>
          </ac:picMkLst>
        </pc:picChg>
        <pc:picChg chg="add mod">
          <ac:chgData name="Luis Enrique Garrido López" userId="f42cccb0-40a9-4a3e-96fc-13d53be6c365" providerId="ADAL" clId="{BAE946A4-9A46-45CA-9A0A-16F5603B5FD3}" dt="2022-10-06T20:54:57.712" v="4078" actId="1076"/>
          <ac:picMkLst>
            <pc:docMk/>
            <pc:sldMk cId="3211840025" sldId="337"/>
            <ac:picMk id="14" creationId="{6A446976-9D8F-8390-E3B4-A3EFCAE36B4B}"/>
          </ac:picMkLst>
        </pc:picChg>
        <pc:picChg chg="add mod">
          <ac:chgData name="Luis Enrique Garrido López" userId="f42cccb0-40a9-4a3e-96fc-13d53be6c365" providerId="ADAL" clId="{BAE946A4-9A46-45CA-9A0A-16F5603B5FD3}" dt="2022-10-06T20:54:11.412" v="4071" actId="207"/>
          <ac:picMkLst>
            <pc:docMk/>
            <pc:sldMk cId="3211840025" sldId="337"/>
            <ac:picMk id="15" creationId="{4CAFE387-B42B-4F04-B865-14763AC79352}"/>
          </ac:picMkLst>
        </pc:picChg>
        <pc:picChg chg="add mod">
          <ac:chgData name="Luis Enrique Garrido López" userId="f42cccb0-40a9-4a3e-96fc-13d53be6c365" providerId="ADAL" clId="{BAE946A4-9A46-45CA-9A0A-16F5603B5FD3}" dt="2022-10-06T20:54:54.680" v="4077" actId="207"/>
          <ac:picMkLst>
            <pc:docMk/>
            <pc:sldMk cId="3211840025" sldId="337"/>
            <ac:picMk id="16" creationId="{4041023D-6BC7-D3A2-603A-24F33DB12E71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6T19:57:38.801" v="3763" actId="47"/>
        <pc:sldMkLst>
          <pc:docMk/>
          <pc:sldMk cId="3883584944" sldId="338"/>
        </pc:sldMkLst>
      </pc:sldChg>
      <pc:sldChg chg="modSp add del mod">
        <pc:chgData name="Luis Enrique Garrido López" userId="f42cccb0-40a9-4a3e-96fc-13d53be6c365" providerId="ADAL" clId="{BAE946A4-9A46-45CA-9A0A-16F5603B5FD3}" dt="2022-10-06T20:29:39.186" v="3768" actId="2696"/>
        <pc:sldMkLst>
          <pc:docMk/>
          <pc:sldMk cId="2244769150" sldId="339"/>
        </pc:sldMkLst>
        <pc:spChg chg="mod">
          <ac:chgData name="Luis Enrique Garrido López" userId="f42cccb0-40a9-4a3e-96fc-13d53be6c365" providerId="ADAL" clId="{BAE946A4-9A46-45CA-9A0A-16F5603B5FD3}" dt="2022-10-05T17:56:10.245" v="71" actId="20577"/>
          <ac:spMkLst>
            <pc:docMk/>
            <pc:sldMk cId="2244769150" sldId="339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BAE946A4-9A46-45CA-9A0A-16F5603B5FD3}" dt="2022-10-05T17:55:57.589" v="67" actId="5793"/>
          <ac:spMkLst>
            <pc:docMk/>
            <pc:sldMk cId="2244769150" sldId="339"/>
            <ac:spMk id="3" creationId="{E2AB0634-62A0-8E1A-50B2-7103BC91F68F}"/>
          </ac:spMkLst>
        </pc:spChg>
      </pc:sldChg>
      <pc:sldChg chg="modSp add del mod">
        <pc:chgData name="Luis Enrique Garrido López" userId="f42cccb0-40a9-4a3e-96fc-13d53be6c365" providerId="ADAL" clId="{BAE946A4-9A46-45CA-9A0A-16F5603B5FD3}" dt="2022-10-06T20:29:39.186" v="3768" actId="2696"/>
        <pc:sldMkLst>
          <pc:docMk/>
          <pc:sldMk cId="2666887126" sldId="340"/>
        </pc:sldMkLst>
        <pc:spChg chg="mod">
          <ac:chgData name="Luis Enrique Garrido López" userId="f42cccb0-40a9-4a3e-96fc-13d53be6c365" providerId="ADAL" clId="{BAE946A4-9A46-45CA-9A0A-16F5603B5FD3}" dt="2022-10-05T17:56:14.117" v="73" actId="20577"/>
          <ac:spMkLst>
            <pc:docMk/>
            <pc:sldMk cId="2666887126" sldId="340"/>
            <ac:spMk id="2" creationId="{D9A958BE-AA5F-973D-118B-3A66352DB29B}"/>
          </ac:spMkLst>
        </pc:spChg>
      </pc:sldChg>
      <pc:sldChg chg="modSp add del mod">
        <pc:chgData name="Luis Enrique Garrido López" userId="f42cccb0-40a9-4a3e-96fc-13d53be6c365" providerId="ADAL" clId="{BAE946A4-9A46-45CA-9A0A-16F5603B5FD3}" dt="2022-10-06T20:29:39.186" v="3768" actId="2696"/>
        <pc:sldMkLst>
          <pc:docMk/>
          <pc:sldMk cId="3971974527" sldId="341"/>
        </pc:sldMkLst>
        <pc:spChg chg="mod">
          <ac:chgData name="Luis Enrique Garrido López" userId="f42cccb0-40a9-4a3e-96fc-13d53be6c365" providerId="ADAL" clId="{BAE946A4-9A46-45CA-9A0A-16F5603B5FD3}" dt="2022-10-05T17:56:17.045" v="75" actId="20577"/>
          <ac:spMkLst>
            <pc:docMk/>
            <pc:sldMk cId="3971974527" sldId="341"/>
            <ac:spMk id="2" creationId="{D9A958BE-AA5F-973D-118B-3A66352DB29B}"/>
          </ac:spMkLst>
        </pc:spChg>
      </pc:sldChg>
      <pc:sldChg chg="modSp add mod">
        <pc:chgData name="Luis Enrique Garrido López" userId="f42cccb0-40a9-4a3e-96fc-13d53be6c365" providerId="ADAL" clId="{BAE946A4-9A46-45CA-9A0A-16F5603B5FD3}" dt="2022-10-05T18:03:17.093" v="135" actId="20577"/>
        <pc:sldMkLst>
          <pc:docMk/>
          <pc:sldMk cId="57861292" sldId="342"/>
        </pc:sldMkLst>
        <pc:spChg chg="mod">
          <ac:chgData name="Luis Enrique Garrido López" userId="f42cccb0-40a9-4a3e-96fc-13d53be6c365" providerId="ADAL" clId="{BAE946A4-9A46-45CA-9A0A-16F5603B5FD3}" dt="2022-10-05T18:03:17.093" v="135" actId="20577"/>
          <ac:spMkLst>
            <pc:docMk/>
            <pc:sldMk cId="57861292" sldId="342"/>
            <ac:spMk id="2" creationId="{86CD7741-51AB-6C85-4F65-717C81BB737A}"/>
          </ac:spMkLst>
        </pc:spChg>
      </pc:sldChg>
      <pc:sldChg chg="add del">
        <pc:chgData name="Luis Enrique Garrido López" userId="f42cccb0-40a9-4a3e-96fc-13d53be6c365" providerId="ADAL" clId="{BAE946A4-9A46-45CA-9A0A-16F5603B5FD3}" dt="2022-10-05T18:02:05.619" v="122" actId="2890"/>
        <pc:sldMkLst>
          <pc:docMk/>
          <pc:sldMk cId="1224597791" sldId="342"/>
        </pc:sldMkLst>
      </pc:sldChg>
      <pc:sldChg chg="add del">
        <pc:chgData name="Luis Enrique Garrido López" userId="f42cccb0-40a9-4a3e-96fc-13d53be6c365" providerId="ADAL" clId="{BAE946A4-9A46-45CA-9A0A-16F5603B5FD3}" dt="2022-10-05T18:02:05.084" v="121"/>
        <pc:sldMkLst>
          <pc:docMk/>
          <pc:sldMk cId="3329658982" sldId="343"/>
        </pc:sldMkLst>
      </pc:sldChg>
      <pc:sldChg chg="addSp delSp modSp add mod">
        <pc:chgData name="Luis Enrique Garrido López" userId="f42cccb0-40a9-4a3e-96fc-13d53be6c365" providerId="ADAL" clId="{BAE946A4-9A46-45CA-9A0A-16F5603B5FD3}" dt="2022-10-05T19:23:57.232" v="1133" actId="1076"/>
        <pc:sldMkLst>
          <pc:docMk/>
          <pc:sldMk cId="3645665791" sldId="343"/>
        </pc:sldMkLst>
        <pc:spChg chg="mod">
          <ac:chgData name="Luis Enrique Garrido López" userId="f42cccb0-40a9-4a3e-96fc-13d53be6c365" providerId="ADAL" clId="{BAE946A4-9A46-45CA-9A0A-16F5603B5FD3}" dt="2022-10-05T18:03:50.094" v="177" actId="20577"/>
          <ac:spMkLst>
            <pc:docMk/>
            <pc:sldMk cId="3645665791" sldId="343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BAE946A4-9A46-45CA-9A0A-16F5603B5FD3}" dt="2022-10-05T18:03:34.269" v="158" actId="478"/>
          <ac:spMkLst>
            <pc:docMk/>
            <pc:sldMk cId="3645665791" sldId="343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5T18:07:34.663" v="312" actId="14100"/>
          <ac:spMkLst>
            <pc:docMk/>
            <pc:sldMk cId="3645665791" sldId="343"/>
            <ac:spMk id="4" creationId="{4357EE98-16F1-5FC5-6384-18FCE62A7364}"/>
          </ac:spMkLst>
        </pc:spChg>
        <pc:spChg chg="add mod">
          <ac:chgData name="Luis Enrique Garrido López" userId="f42cccb0-40a9-4a3e-96fc-13d53be6c365" providerId="ADAL" clId="{BAE946A4-9A46-45CA-9A0A-16F5603B5FD3}" dt="2022-10-05T19:23:52.173" v="1132" actId="1076"/>
          <ac:spMkLst>
            <pc:docMk/>
            <pc:sldMk cId="3645665791" sldId="343"/>
            <ac:spMk id="15" creationId="{B57C8CE0-0B09-08DC-5894-F4B854044789}"/>
          </ac:spMkLst>
        </pc:spChg>
        <pc:spChg chg="add del">
          <ac:chgData name="Luis Enrique Garrido López" userId="f42cccb0-40a9-4a3e-96fc-13d53be6c365" providerId="ADAL" clId="{BAE946A4-9A46-45CA-9A0A-16F5603B5FD3}" dt="2022-10-05T18:08:36.044" v="343" actId="22"/>
          <ac:spMkLst>
            <pc:docMk/>
            <pc:sldMk cId="3645665791" sldId="343"/>
            <ac:spMk id="17" creationId="{EA571E14-9809-0E4D-2A6D-9B6E4F908E4B}"/>
          </ac:spMkLst>
        </pc:spChg>
        <pc:spChg chg="add mod">
          <ac:chgData name="Luis Enrique Garrido López" userId="f42cccb0-40a9-4a3e-96fc-13d53be6c365" providerId="ADAL" clId="{BAE946A4-9A46-45CA-9A0A-16F5603B5FD3}" dt="2022-10-05T19:23:57.232" v="1133" actId="1076"/>
          <ac:spMkLst>
            <pc:docMk/>
            <pc:sldMk cId="3645665791" sldId="343"/>
            <ac:spMk id="18" creationId="{5906697D-4AC5-13B7-3A59-EB8BC3DBFEA5}"/>
          </ac:spMkLst>
        </pc:spChg>
        <pc:spChg chg="add mod">
          <ac:chgData name="Luis Enrique Garrido López" userId="f42cccb0-40a9-4a3e-96fc-13d53be6c365" providerId="ADAL" clId="{BAE946A4-9A46-45CA-9A0A-16F5603B5FD3}" dt="2022-10-05T19:23:39.532" v="1130" actId="1076"/>
          <ac:spMkLst>
            <pc:docMk/>
            <pc:sldMk cId="3645665791" sldId="343"/>
            <ac:spMk id="19" creationId="{485321D2-DA15-54D8-A44F-2AF38229386C}"/>
          </ac:spMkLst>
        </pc:spChg>
        <pc:spChg chg="add mod">
          <ac:chgData name="Luis Enrique Garrido López" userId="f42cccb0-40a9-4a3e-96fc-13d53be6c365" providerId="ADAL" clId="{BAE946A4-9A46-45CA-9A0A-16F5603B5FD3}" dt="2022-10-05T19:23:46.056" v="1131" actId="1076"/>
          <ac:spMkLst>
            <pc:docMk/>
            <pc:sldMk cId="3645665791" sldId="343"/>
            <ac:spMk id="20" creationId="{6E6C8F98-75B7-B4E7-0792-B46BDA8C6302}"/>
          </ac:spMkLst>
        </pc:spChg>
        <pc:picChg chg="add mod">
          <ac:chgData name="Luis Enrique Garrido López" userId="f42cccb0-40a9-4a3e-96fc-13d53be6c365" providerId="ADAL" clId="{BAE946A4-9A46-45CA-9A0A-16F5603B5FD3}" dt="2022-10-05T18:11:11.301" v="402" actId="207"/>
          <ac:picMkLst>
            <pc:docMk/>
            <pc:sldMk cId="3645665791" sldId="343"/>
            <ac:picMk id="6" creationId="{AB2094C9-638F-9AD5-A0FD-8E36F98D8569}"/>
          </ac:picMkLst>
        </pc:picChg>
        <pc:picChg chg="add mod">
          <ac:chgData name="Luis Enrique Garrido López" userId="f42cccb0-40a9-4a3e-96fc-13d53be6c365" providerId="ADAL" clId="{BAE946A4-9A46-45CA-9A0A-16F5603B5FD3}" dt="2022-10-05T18:11:02.275" v="401" actId="207"/>
          <ac:picMkLst>
            <pc:docMk/>
            <pc:sldMk cId="3645665791" sldId="343"/>
            <ac:picMk id="8" creationId="{259B782D-3B6B-A05D-0DF2-38F6BF6657C8}"/>
          </ac:picMkLst>
        </pc:picChg>
        <pc:picChg chg="add mod">
          <ac:chgData name="Luis Enrique Garrido López" userId="f42cccb0-40a9-4a3e-96fc-13d53be6c365" providerId="ADAL" clId="{BAE946A4-9A46-45CA-9A0A-16F5603B5FD3}" dt="2022-10-05T18:10:51.010" v="399" actId="207"/>
          <ac:picMkLst>
            <pc:docMk/>
            <pc:sldMk cId="3645665791" sldId="343"/>
            <ac:picMk id="10" creationId="{5353CC0E-4C84-836C-490F-95F4B197834C}"/>
          </ac:picMkLst>
        </pc:picChg>
        <pc:picChg chg="add del mod">
          <ac:chgData name="Luis Enrique Garrido López" userId="f42cccb0-40a9-4a3e-96fc-13d53be6c365" providerId="ADAL" clId="{BAE946A4-9A46-45CA-9A0A-16F5603B5FD3}" dt="2022-10-05T18:05:29.666" v="233" actId="478"/>
          <ac:picMkLst>
            <pc:docMk/>
            <pc:sldMk cId="3645665791" sldId="343"/>
            <ac:picMk id="12" creationId="{BE6AF261-B15B-D704-8719-E9D28533405D}"/>
          </ac:picMkLst>
        </pc:picChg>
        <pc:picChg chg="add mod">
          <ac:chgData name="Luis Enrique Garrido López" userId="f42cccb0-40a9-4a3e-96fc-13d53be6c365" providerId="ADAL" clId="{BAE946A4-9A46-45CA-9A0A-16F5603B5FD3}" dt="2022-10-05T18:11:12.966" v="403" actId="1076"/>
          <ac:picMkLst>
            <pc:docMk/>
            <pc:sldMk cId="3645665791" sldId="343"/>
            <ac:picMk id="14" creationId="{F818D50E-CD33-6114-4B39-D64703C09586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6T19:42:38.895" v="3618" actId="1076"/>
        <pc:sldMkLst>
          <pc:docMk/>
          <pc:sldMk cId="3401261747" sldId="344"/>
        </pc:sldMkLst>
        <pc:spChg chg="mod">
          <ac:chgData name="Luis Enrique Garrido López" userId="f42cccb0-40a9-4a3e-96fc-13d53be6c365" providerId="ADAL" clId="{BAE946A4-9A46-45CA-9A0A-16F5603B5FD3}" dt="2022-10-05T19:38:46.600" v="1254" actId="20577"/>
          <ac:spMkLst>
            <pc:docMk/>
            <pc:sldMk cId="3401261747" sldId="344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BAE946A4-9A46-45CA-9A0A-16F5603B5FD3}" dt="2022-10-05T21:53:14.403" v="2665" actId="478"/>
          <ac:spMkLst>
            <pc:docMk/>
            <pc:sldMk cId="3401261747" sldId="344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9:41:11.527" v="3576" actId="113"/>
          <ac:spMkLst>
            <pc:docMk/>
            <pc:sldMk cId="3401261747" sldId="344"/>
            <ac:spMk id="8" creationId="{88B3DA92-BF6C-A724-D137-3C2A295E5206}"/>
          </ac:spMkLst>
        </pc:spChg>
        <pc:picChg chg="add mod">
          <ac:chgData name="Luis Enrique Garrido López" userId="f42cccb0-40a9-4a3e-96fc-13d53be6c365" providerId="ADAL" clId="{BAE946A4-9A46-45CA-9A0A-16F5603B5FD3}" dt="2022-10-05T19:33:18.417" v="1239" actId="1076"/>
          <ac:picMkLst>
            <pc:docMk/>
            <pc:sldMk cId="3401261747" sldId="344"/>
            <ac:picMk id="4" creationId="{BCCD52B5-9199-558F-9C77-140EB8209AB9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9:32:20.717" v="1226" actId="21"/>
          <ac:picMkLst>
            <pc:docMk/>
            <pc:sldMk cId="3401261747" sldId="344"/>
            <ac:picMk id="5" creationId="{02F84623-1AA4-8BB6-903D-62A74F28AAB5}"/>
          </ac:picMkLst>
        </pc:picChg>
        <pc:picChg chg="add del mod modCrop">
          <ac:chgData name="Luis Enrique Garrido López" userId="f42cccb0-40a9-4a3e-96fc-13d53be6c365" providerId="ADAL" clId="{BAE946A4-9A46-45CA-9A0A-16F5603B5FD3}" dt="2022-10-05T19:32:20.717" v="1226" actId="21"/>
          <ac:picMkLst>
            <pc:docMk/>
            <pc:sldMk cId="3401261747" sldId="344"/>
            <ac:picMk id="6" creationId="{2478546B-E6B5-0B66-E2D1-ABE23E47D318}"/>
          </ac:picMkLst>
        </pc:picChg>
        <pc:picChg chg="add del mod">
          <ac:chgData name="Luis Enrique Garrido López" userId="f42cccb0-40a9-4a3e-96fc-13d53be6c365" providerId="ADAL" clId="{BAE946A4-9A46-45CA-9A0A-16F5603B5FD3}" dt="2022-10-05T19:32:20.717" v="1226" actId="21"/>
          <ac:picMkLst>
            <pc:docMk/>
            <pc:sldMk cId="3401261747" sldId="344"/>
            <ac:picMk id="7" creationId="{329BA770-81BC-82AC-96E6-6FC8124C9DC4}"/>
          </ac:picMkLst>
        </pc:picChg>
        <pc:picChg chg="add del mod">
          <ac:chgData name="Luis Enrique Garrido López" userId="f42cccb0-40a9-4a3e-96fc-13d53be6c365" providerId="ADAL" clId="{BAE946A4-9A46-45CA-9A0A-16F5603B5FD3}" dt="2022-10-06T19:09:00.373" v="3231" actId="21"/>
          <ac:picMkLst>
            <pc:docMk/>
            <pc:sldMk cId="3401261747" sldId="344"/>
            <ac:picMk id="10" creationId="{CC4B97C3-B758-C7D7-450F-2B243454DC71}"/>
          </ac:picMkLst>
        </pc:picChg>
        <pc:picChg chg="add mod">
          <ac:chgData name="Luis Enrique Garrido López" userId="f42cccb0-40a9-4a3e-96fc-13d53be6c365" providerId="ADAL" clId="{BAE946A4-9A46-45CA-9A0A-16F5603B5FD3}" dt="2022-10-06T19:42:36.073" v="3617" actId="1076"/>
          <ac:picMkLst>
            <pc:docMk/>
            <pc:sldMk cId="3401261747" sldId="344"/>
            <ac:picMk id="12" creationId="{FC282905-C3FF-93BD-ACB2-4FF75909D72E}"/>
          </ac:picMkLst>
        </pc:picChg>
        <pc:picChg chg="add del mod">
          <ac:chgData name="Luis Enrique Garrido López" userId="f42cccb0-40a9-4a3e-96fc-13d53be6c365" providerId="ADAL" clId="{BAE946A4-9A46-45CA-9A0A-16F5603B5FD3}" dt="2022-10-06T19:40:36.841" v="3558" actId="478"/>
          <ac:picMkLst>
            <pc:docMk/>
            <pc:sldMk cId="3401261747" sldId="344"/>
            <ac:picMk id="14" creationId="{21C57488-6A3A-F619-8575-96EEDF9BFBB8}"/>
          </ac:picMkLst>
        </pc:picChg>
        <pc:picChg chg="add del mod">
          <ac:chgData name="Luis Enrique Garrido López" userId="f42cccb0-40a9-4a3e-96fc-13d53be6c365" providerId="ADAL" clId="{BAE946A4-9A46-45CA-9A0A-16F5603B5FD3}" dt="2022-10-06T19:40:37.241" v="3559" actId="478"/>
          <ac:picMkLst>
            <pc:docMk/>
            <pc:sldMk cId="3401261747" sldId="344"/>
            <ac:picMk id="16" creationId="{3C6A2EED-EF33-D75E-5421-50D531B025AC}"/>
          </ac:picMkLst>
        </pc:picChg>
        <pc:picChg chg="add mod">
          <ac:chgData name="Luis Enrique Garrido López" userId="f42cccb0-40a9-4a3e-96fc-13d53be6c365" providerId="ADAL" clId="{BAE946A4-9A46-45CA-9A0A-16F5603B5FD3}" dt="2022-10-06T19:42:38.895" v="3618" actId="1076"/>
          <ac:picMkLst>
            <pc:docMk/>
            <pc:sldMk cId="3401261747" sldId="344"/>
            <ac:picMk id="18" creationId="{BD307945-804C-4825-CA05-4CBE0F18A0D4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5T19:53:46.314" v="1368" actId="2696"/>
        <pc:sldMkLst>
          <pc:docMk/>
          <pc:sldMk cId="472593654" sldId="345"/>
        </pc:sldMkLst>
      </pc:sldChg>
      <pc:sldChg chg="addSp delSp modSp add mod">
        <pc:chgData name="Luis Enrique Garrido López" userId="f42cccb0-40a9-4a3e-96fc-13d53be6c365" providerId="ADAL" clId="{BAE946A4-9A46-45CA-9A0A-16F5603B5FD3}" dt="2022-10-05T18:25:27.705" v="602" actId="21"/>
        <pc:sldMkLst>
          <pc:docMk/>
          <pc:sldMk cId="2278956733" sldId="346"/>
        </pc:sldMkLst>
        <pc:spChg chg="add del mod">
          <ac:chgData name="Luis Enrique Garrido López" userId="f42cccb0-40a9-4a3e-96fc-13d53be6c365" providerId="ADAL" clId="{BAE946A4-9A46-45CA-9A0A-16F5603B5FD3}" dt="2022-10-05T18:12:17.721" v="409" actId="478"/>
          <ac:spMkLst>
            <pc:docMk/>
            <pc:sldMk cId="2278956733" sldId="346"/>
            <ac:spMk id="3" creationId="{7D190B64-03EC-96B4-90A7-4016ACBC0627}"/>
          </ac:spMkLst>
        </pc:spChg>
        <pc:spChg chg="del mod">
          <ac:chgData name="Luis Enrique Garrido López" userId="f42cccb0-40a9-4a3e-96fc-13d53be6c365" providerId="ADAL" clId="{BAE946A4-9A46-45CA-9A0A-16F5603B5FD3}" dt="2022-10-05T18:12:14.906" v="408" actId="478"/>
          <ac:spMkLst>
            <pc:docMk/>
            <pc:sldMk cId="2278956733" sldId="346"/>
            <ac:spMk id="11" creationId="{6A364F89-F0D3-AA3A-4EF5-0359DAB9F15A}"/>
          </ac:spMkLst>
        </pc:spChg>
        <pc:spChg chg="add mod">
          <ac:chgData name="Luis Enrique Garrido López" userId="f42cccb0-40a9-4a3e-96fc-13d53be6c365" providerId="ADAL" clId="{BAE946A4-9A46-45CA-9A0A-16F5603B5FD3}" dt="2022-10-05T18:19:29.178" v="515" actId="1076"/>
          <ac:spMkLst>
            <pc:docMk/>
            <pc:sldMk cId="2278956733" sldId="346"/>
            <ac:spMk id="14" creationId="{6DE0AB32-7370-41E4-0FDF-3D98F2D3206C}"/>
          </ac:spMkLst>
        </pc:spChg>
        <pc:spChg chg="add del mod">
          <ac:chgData name="Luis Enrique Garrido López" userId="f42cccb0-40a9-4a3e-96fc-13d53be6c365" providerId="ADAL" clId="{BAE946A4-9A46-45CA-9A0A-16F5603B5FD3}" dt="2022-10-05T18:17:29.932" v="457" actId="478"/>
          <ac:spMkLst>
            <pc:docMk/>
            <pc:sldMk cId="2278956733" sldId="346"/>
            <ac:spMk id="15" creationId="{F500A676-84BA-3395-EA85-FD87B82CB719}"/>
          </ac:spMkLst>
        </pc:spChg>
        <pc:spChg chg="add mod">
          <ac:chgData name="Luis Enrique Garrido López" userId="f42cccb0-40a9-4a3e-96fc-13d53be6c365" providerId="ADAL" clId="{BAE946A4-9A46-45CA-9A0A-16F5603B5FD3}" dt="2022-10-05T18:17:52.768" v="480" actId="1076"/>
          <ac:spMkLst>
            <pc:docMk/>
            <pc:sldMk cId="2278956733" sldId="346"/>
            <ac:spMk id="16" creationId="{EC4A3080-E933-493C-2BAE-66BB9B0B70A5}"/>
          </ac:spMkLst>
        </pc:spChg>
        <pc:spChg chg="add mod">
          <ac:chgData name="Luis Enrique Garrido López" userId="f42cccb0-40a9-4a3e-96fc-13d53be6c365" providerId="ADAL" clId="{BAE946A4-9A46-45CA-9A0A-16F5603B5FD3}" dt="2022-10-05T18:19:32.809" v="516" actId="1076"/>
          <ac:spMkLst>
            <pc:docMk/>
            <pc:sldMk cId="2278956733" sldId="346"/>
            <ac:spMk id="17" creationId="{BA25CB67-712B-A610-9AB4-7D098266C7E7}"/>
          </ac:spMkLst>
        </pc:spChg>
        <pc:spChg chg="add mod">
          <ac:chgData name="Luis Enrique Garrido López" userId="f42cccb0-40a9-4a3e-96fc-13d53be6c365" providerId="ADAL" clId="{BAE946A4-9A46-45CA-9A0A-16F5603B5FD3}" dt="2022-10-05T18:19:49.302" v="518" actId="1076"/>
          <ac:spMkLst>
            <pc:docMk/>
            <pc:sldMk cId="2278956733" sldId="346"/>
            <ac:spMk id="18" creationId="{CC120723-74CB-5FEE-3565-1FFE8413866B}"/>
          </ac:spMkLst>
        </pc:spChg>
        <pc:spChg chg="add mod">
          <ac:chgData name="Luis Enrique Garrido López" userId="f42cccb0-40a9-4a3e-96fc-13d53be6c365" providerId="ADAL" clId="{BAE946A4-9A46-45CA-9A0A-16F5603B5FD3}" dt="2022-10-05T18:21:58.431" v="584" actId="1076"/>
          <ac:spMkLst>
            <pc:docMk/>
            <pc:sldMk cId="2278956733" sldId="346"/>
            <ac:spMk id="19" creationId="{4C7B7D38-A43F-DD35-8467-410382E2F67A}"/>
          </ac:spMkLst>
        </pc:spChg>
        <pc:spChg chg="add mod">
          <ac:chgData name="Luis Enrique Garrido López" userId="f42cccb0-40a9-4a3e-96fc-13d53be6c365" providerId="ADAL" clId="{BAE946A4-9A46-45CA-9A0A-16F5603B5FD3}" dt="2022-10-05T18:20:28.533" v="564" actId="1076"/>
          <ac:spMkLst>
            <pc:docMk/>
            <pc:sldMk cId="2278956733" sldId="346"/>
            <ac:spMk id="20" creationId="{CBE9686D-EA41-E1FF-B75A-4B5994FE6CA3}"/>
          </ac:spMkLst>
        </pc:spChg>
        <pc:spChg chg="add mod">
          <ac:chgData name="Luis Enrique Garrido López" userId="f42cccb0-40a9-4a3e-96fc-13d53be6c365" providerId="ADAL" clId="{BAE946A4-9A46-45CA-9A0A-16F5603B5FD3}" dt="2022-10-05T18:20:34.440" v="566" actId="1076"/>
          <ac:spMkLst>
            <pc:docMk/>
            <pc:sldMk cId="2278956733" sldId="346"/>
            <ac:spMk id="21" creationId="{C4B44341-5F77-CDD2-8ADB-A87C8FDC03B2}"/>
          </ac:spMkLst>
        </pc:spChg>
        <pc:spChg chg="add mod">
          <ac:chgData name="Luis Enrique Garrido López" userId="f42cccb0-40a9-4a3e-96fc-13d53be6c365" providerId="ADAL" clId="{BAE946A4-9A46-45CA-9A0A-16F5603B5FD3}" dt="2022-10-05T18:21:04.198" v="568" actId="1076"/>
          <ac:spMkLst>
            <pc:docMk/>
            <pc:sldMk cId="2278956733" sldId="346"/>
            <ac:spMk id="22" creationId="{54831540-D4B7-97AD-D718-770E6B22CDED}"/>
          </ac:spMkLst>
        </pc:spChg>
        <pc:spChg chg="add del mod">
          <ac:chgData name="Luis Enrique Garrido López" userId="f42cccb0-40a9-4a3e-96fc-13d53be6c365" providerId="ADAL" clId="{BAE946A4-9A46-45CA-9A0A-16F5603B5FD3}" dt="2022-10-05T18:21:06.982" v="570"/>
          <ac:spMkLst>
            <pc:docMk/>
            <pc:sldMk cId="2278956733" sldId="346"/>
            <ac:spMk id="23" creationId="{BEEFAC7D-1848-ACE5-C88A-60FC594A69C3}"/>
          </ac:spMkLst>
        </pc:spChg>
        <pc:spChg chg="add mod">
          <ac:chgData name="Luis Enrique Garrido López" userId="f42cccb0-40a9-4a3e-96fc-13d53be6c365" providerId="ADAL" clId="{BAE946A4-9A46-45CA-9A0A-16F5603B5FD3}" dt="2022-10-05T18:22:32.016" v="593" actId="207"/>
          <ac:spMkLst>
            <pc:docMk/>
            <pc:sldMk cId="2278956733" sldId="346"/>
            <ac:spMk id="24" creationId="{6E201F76-3458-59C8-81ED-3F6A79D888A8}"/>
          </ac:spMkLst>
        </pc:spChg>
        <pc:spChg chg="add mod">
          <ac:chgData name="Luis Enrique Garrido López" userId="f42cccb0-40a9-4a3e-96fc-13d53be6c365" providerId="ADAL" clId="{BAE946A4-9A46-45CA-9A0A-16F5603B5FD3}" dt="2022-10-05T18:22:40.062" v="594" actId="207"/>
          <ac:spMkLst>
            <pc:docMk/>
            <pc:sldMk cId="2278956733" sldId="346"/>
            <ac:spMk id="25" creationId="{DD2D95D2-72C4-1B8E-C57D-906F5E8C92D1}"/>
          </ac:spMkLst>
        </pc:spChg>
        <pc:spChg chg="add mod">
          <ac:chgData name="Luis Enrique Garrido López" userId="f42cccb0-40a9-4a3e-96fc-13d53be6c365" providerId="ADAL" clId="{BAE946A4-9A46-45CA-9A0A-16F5603B5FD3}" dt="2022-10-05T18:22:42.653" v="595" actId="207"/>
          <ac:spMkLst>
            <pc:docMk/>
            <pc:sldMk cId="2278956733" sldId="346"/>
            <ac:spMk id="26" creationId="{A5E1F4A2-8C7D-BFC1-F547-4B665AB5BCDE}"/>
          </ac:spMkLst>
        </pc:spChg>
        <pc:spChg chg="add mod">
          <ac:chgData name="Luis Enrique Garrido López" userId="f42cccb0-40a9-4a3e-96fc-13d53be6c365" providerId="ADAL" clId="{BAE946A4-9A46-45CA-9A0A-16F5603B5FD3}" dt="2022-10-05T18:22:17.294" v="590" actId="1076"/>
          <ac:spMkLst>
            <pc:docMk/>
            <pc:sldMk cId="2278956733" sldId="346"/>
            <ac:spMk id="27" creationId="{1D187704-7736-73A8-90D9-ABA90EFAE2A3}"/>
          </ac:spMkLst>
        </pc:spChg>
        <pc:spChg chg="add mod">
          <ac:chgData name="Luis Enrique Garrido López" userId="f42cccb0-40a9-4a3e-96fc-13d53be6c365" providerId="ADAL" clId="{BAE946A4-9A46-45CA-9A0A-16F5603B5FD3}" dt="2022-10-05T18:22:26.660" v="592" actId="207"/>
          <ac:spMkLst>
            <pc:docMk/>
            <pc:sldMk cId="2278956733" sldId="346"/>
            <ac:spMk id="28" creationId="{86CD3ABC-1B73-2802-280F-C73AF8CA081A}"/>
          </ac:spMkLst>
        </pc:spChg>
        <pc:spChg chg="add mod">
          <ac:chgData name="Luis Enrique Garrido López" userId="f42cccb0-40a9-4a3e-96fc-13d53be6c365" providerId="ADAL" clId="{BAE946A4-9A46-45CA-9A0A-16F5603B5FD3}" dt="2022-10-05T18:22:24.261" v="591" actId="207"/>
          <ac:spMkLst>
            <pc:docMk/>
            <pc:sldMk cId="2278956733" sldId="346"/>
            <ac:spMk id="29" creationId="{D5949E45-3700-2D9B-A8E9-84C57CEB500A}"/>
          </ac:spMkLst>
        </pc:spChg>
        <pc:grpChg chg="del">
          <ac:chgData name="Luis Enrique Garrido López" userId="f42cccb0-40a9-4a3e-96fc-13d53be6c365" providerId="ADAL" clId="{BAE946A4-9A46-45CA-9A0A-16F5603B5FD3}" dt="2022-10-05T18:12:12.913" v="405" actId="478"/>
          <ac:grpSpMkLst>
            <pc:docMk/>
            <pc:sldMk cId="2278956733" sldId="346"/>
            <ac:grpSpMk id="10" creationId="{B4ED51DA-C036-E3F1-8046-CA7121864382}"/>
          </ac:grpSpMkLst>
        </pc:grpChg>
        <pc:picChg chg="add mod">
          <ac:chgData name="Luis Enrique Garrido López" userId="f42cccb0-40a9-4a3e-96fc-13d53be6c365" providerId="ADAL" clId="{BAE946A4-9A46-45CA-9A0A-16F5603B5FD3}" dt="2022-10-05T18:15:29.675" v="415" actId="14100"/>
          <ac:picMkLst>
            <pc:docMk/>
            <pc:sldMk cId="2278956733" sldId="346"/>
            <ac:picMk id="13" creationId="{572EE022-BC15-C8F5-D511-3516E7ECFEBE}"/>
          </ac:picMkLst>
        </pc:picChg>
        <pc:picChg chg="add del mod">
          <ac:chgData name="Luis Enrique Garrido López" userId="f42cccb0-40a9-4a3e-96fc-13d53be6c365" providerId="ADAL" clId="{BAE946A4-9A46-45CA-9A0A-16F5603B5FD3}" dt="2022-10-05T18:25:27.705" v="602" actId="21"/>
          <ac:picMkLst>
            <pc:docMk/>
            <pc:sldMk cId="2278956733" sldId="346"/>
            <ac:picMk id="31" creationId="{1FE4819E-9BD6-48F4-8755-A9B97A3118F7}"/>
          </ac:picMkLst>
        </pc:picChg>
        <pc:picChg chg="del">
          <ac:chgData name="Luis Enrique Garrido López" userId="f42cccb0-40a9-4a3e-96fc-13d53be6c365" providerId="ADAL" clId="{BAE946A4-9A46-45CA-9A0A-16F5603B5FD3}" dt="2022-10-05T18:12:13.640" v="406" actId="478"/>
          <ac:picMkLst>
            <pc:docMk/>
            <pc:sldMk cId="2278956733" sldId="346"/>
            <ac:picMk id="1026" creationId="{6FD07D99-A4FC-98D7-4073-3A7DE349599D}"/>
          </ac:picMkLst>
        </pc:picChg>
      </pc:sldChg>
      <pc:sldChg chg="addSp delSp modSp add mod setBg">
        <pc:chgData name="Luis Enrique Garrido López" userId="f42cccb0-40a9-4a3e-96fc-13d53be6c365" providerId="ADAL" clId="{BAE946A4-9A46-45CA-9A0A-16F5603B5FD3}" dt="2022-10-05T18:26:06.928" v="612" actId="14100"/>
        <pc:sldMkLst>
          <pc:docMk/>
          <pc:sldMk cId="2204140891" sldId="347"/>
        </pc:sldMkLst>
        <pc:spChg chg="add del">
          <ac:chgData name="Luis Enrique Garrido López" userId="f42cccb0-40a9-4a3e-96fc-13d53be6c365" providerId="ADAL" clId="{BAE946A4-9A46-45CA-9A0A-16F5603B5FD3}" dt="2022-10-05T18:25:23.957" v="600" actId="478"/>
          <ac:spMkLst>
            <pc:docMk/>
            <pc:sldMk cId="2204140891" sldId="347"/>
            <ac:spMk id="2" creationId="{A2F04428-EE67-923D-00AC-9D2A79F8CDF2}"/>
          </ac:spMkLst>
        </pc:spChg>
        <pc:spChg chg="del">
          <ac:chgData name="Luis Enrique Garrido López" userId="f42cccb0-40a9-4a3e-96fc-13d53be6c365" providerId="ADAL" clId="{BAE946A4-9A46-45CA-9A0A-16F5603B5FD3}" dt="2022-10-05T18:25:24.846" v="601" actId="478"/>
          <ac:spMkLst>
            <pc:docMk/>
            <pc:sldMk cId="2204140891" sldId="347"/>
            <ac:spMk id="3" creationId="{312EFBAF-ABAB-A517-C4AA-DF8917D35E62}"/>
          </ac:spMkLst>
        </pc:spChg>
        <pc:spChg chg="add del">
          <ac:chgData name="Luis Enrique Garrido López" userId="f42cccb0-40a9-4a3e-96fc-13d53be6c365" providerId="ADAL" clId="{BAE946A4-9A46-45CA-9A0A-16F5603B5FD3}" dt="2022-10-05T18:25:47.992" v="607" actId="26606"/>
          <ac:spMkLst>
            <pc:docMk/>
            <pc:sldMk cId="2204140891" sldId="347"/>
            <ac:spMk id="9" creationId="{B670DBD5-770C-4383-9F54-5B86E86BD5BB}"/>
          </ac:spMkLst>
        </pc:spChg>
        <pc:picChg chg="add mod">
          <ac:chgData name="Luis Enrique Garrido López" userId="f42cccb0-40a9-4a3e-96fc-13d53be6c365" providerId="ADAL" clId="{BAE946A4-9A46-45CA-9A0A-16F5603B5FD3}" dt="2022-10-05T18:26:06.928" v="612" actId="14100"/>
          <ac:picMkLst>
            <pc:docMk/>
            <pc:sldMk cId="2204140891" sldId="347"/>
            <ac:picMk id="4" creationId="{3A08384C-1153-6A16-F72D-B03DE125FE53}"/>
          </ac:picMkLst>
        </pc:picChg>
      </pc:sldChg>
      <pc:sldChg chg="add">
        <pc:chgData name="Luis Enrique Garrido López" userId="f42cccb0-40a9-4a3e-96fc-13d53be6c365" providerId="ADAL" clId="{BAE946A4-9A46-45CA-9A0A-16F5603B5FD3}" dt="2022-10-05T18:46:33.643" v="803" actId="2890"/>
        <pc:sldMkLst>
          <pc:docMk/>
          <pc:sldMk cId="4265291088" sldId="348"/>
        </pc:sldMkLst>
      </pc:sldChg>
      <pc:sldChg chg="addSp delSp modSp add mod ord">
        <pc:chgData name="Luis Enrique Garrido López" userId="f42cccb0-40a9-4a3e-96fc-13d53be6c365" providerId="ADAL" clId="{BAE946A4-9A46-45CA-9A0A-16F5603B5FD3}" dt="2022-10-06T19:37:36.724" v="3511" actId="1076"/>
        <pc:sldMkLst>
          <pc:docMk/>
          <pc:sldMk cId="101173899" sldId="349"/>
        </pc:sldMkLst>
        <pc:spChg chg="mod">
          <ac:chgData name="Luis Enrique Garrido López" userId="f42cccb0-40a9-4a3e-96fc-13d53be6c365" providerId="ADAL" clId="{BAE946A4-9A46-45CA-9A0A-16F5603B5FD3}" dt="2022-10-05T19:39:02.506" v="1266" actId="20577"/>
          <ac:spMkLst>
            <pc:docMk/>
            <pc:sldMk cId="101173899" sldId="349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BAE946A4-9A46-45CA-9A0A-16F5603B5FD3}" dt="2022-10-05T21:53:16.379" v="2666" actId="478"/>
          <ac:spMkLst>
            <pc:docMk/>
            <pc:sldMk cId="101173899" sldId="349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9:37:25.432" v="3508" actId="403"/>
          <ac:spMkLst>
            <pc:docMk/>
            <pc:sldMk cId="101173899" sldId="349"/>
            <ac:spMk id="8" creationId="{33B63F2F-8BF7-D92E-DFEB-305B480B8A3C}"/>
          </ac:spMkLst>
        </pc:spChg>
        <pc:picChg chg="add del mod">
          <ac:chgData name="Luis Enrique Garrido López" userId="f42cccb0-40a9-4a3e-96fc-13d53be6c365" providerId="ADAL" clId="{BAE946A4-9A46-45CA-9A0A-16F5603B5FD3}" dt="2022-10-05T19:29:25.326" v="1184" actId="21"/>
          <ac:picMkLst>
            <pc:docMk/>
            <pc:sldMk cId="101173899" sldId="349"/>
            <ac:picMk id="4" creationId="{A5380211-E113-F38D-0981-D39E995FC3F1}"/>
          </ac:picMkLst>
        </pc:picChg>
        <pc:picChg chg="add mod">
          <ac:chgData name="Luis Enrique Garrido López" userId="f42cccb0-40a9-4a3e-96fc-13d53be6c365" providerId="ADAL" clId="{BAE946A4-9A46-45CA-9A0A-16F5603B5FD3}" dt="2022-10-06T19:16:45.503" v="3419" actId="1076"/>
          <ac:picMkLst>
            <pc:docMk/>
            <pc:sldMk cId="101173899" sldId="349"/>
            <ac:picMk id="5" creationId="{73E303AA-08AF-B1D7-5A14-BA01B6DE01AA}"/>
          </ac:picMkLst>
        </pc:picChg>
        <pc:picChg chg="add del mod">
          <ac:chgData name="Luis Enrique Garrido López" userId="f42cccb0-40a9-4a3e-96fc-13d53be6c365" providerId="ADAL" clId="{BAE946A4-9A46-45CA-9A0A-16F5603B5FD3}" dt="2022-10-05T19:32:43.439" v="1232" actId="21"/>
          <ac:picMkLst>
            <pc:docMk/>
            <pc:sldMk cId="101173899" sldId="349"/>
            <ac:picMk id="6" creationId="{A9A626B4-9BBC-C5FA-7C29-A252FB4CD18D}"/>
          </ac:picMkLst>
        </pc:picChg>
        <pc:picChg chg="add del mod">
          <ac:chgData name="Luis Enrique Garrido López" userId="f42cccb0-40a9-4a3e-96fc-13d53be6c365" providerId="ADAL" clId="{BAE946A4-9A46-45CA-9A0A-16F5603B5FD3}" dt="2022-10-05T19:32:43.439" v="1232" actId="21"/>
          <ac:picMkLst>
            <pc:docMk/>
            <pc:sldMk cId="101173899" sldId="349"/>
            <ac:picMk id="7" creationId="{E507C181-77EA-7B33-1498-3AA08EEF6B95}"/>
          </ac:picMkLst>
        </pc:picChg>
        <pc:picChg chg="add del mod">
          <ac:chgData name="Luis Enrique Garrido López" userId="f42cccb0-40a9-4a3e-96fc-13d53be6c365" providerId="ADAL" clId="{BAE946A4-9A46-45CA-9A0A-16F5603B5FD3}" dt="2022-10-06T19:33:43.753" v="3479" actId="478"/>
          <ac:picMkLst>
            <pc:docMk/>
            <pc:sldMk cId="101173899" sldId="349"/>
            <ac:picMk id="9" creationId="{6B433204-3B3D-4901-52D0-EDF307DDF621}"/>
          </ac:picMkLst>
        </pc:picChg>
        <pc:picChg chg="add del mod">
          <ac:chgData name="Luis Enrique Garrido López" userId="f42cccb0-40a9-4a3e-96fc-13d53be6c365" providerId="ADAL" clId="{BAE946A4-9A46-45CA-9A0A-16F5603B5FD3}" dt="2022-10-06T19:11:04.095" v="3292" actId="478"/>
          <ac:picMkLst>
            <pc:docMk/>
            <pc:sldMk cId="101173899" sldId="349"/>
            <ac:picMk id="11" creationId="{0FFC6F8D-87D2-8890-07E1-C6E7426565B6}"/>
          </ac:picMkLst>
        </pc:picChg>
        <pc:picChg chg="add del mod">
          <ac:chgData name="Luis Enrique Garrido López" userId="f42cccb0-40a9-4a3e-96fc-13d53be6c365" providerId="ADAL" clId="{BAE946A4-9A46-45CA-9A0A-16F5603B5FD3}" dt="2022-10-06T19:11:03.487" v="3291" actId="478"/>
          <ac:picMkLst>
            <pc:docMk/>
            <pc:sldMk cId="101173899" sldId="349"/>
            <ac:picMk id="13" creationId="{6C7D58A8-22BC-FEB9-C9A4-EF394212F78B}"/>
          </ac:picMkLst>
        </pc:picChg>
        <pc:picChg chg="add del mod">
          <ac:chgData name="Luis Enrique Garrido López" userId="f42cccb0-40a9-4a3e-96fc-13d53be6c365" providerId="ADAL" clId="{BAE946A4-9A46-45CA-9A0A-16F5603B5FD3}" dt="2022-10-06T19:34:01.178" v="3487" actId="478"/>
          <ac:picMkLst>
            <pc:docMk/>
            <pc:sldMk cId="101173899" sldId="349"/>
            <ac:picMk id="14" creationId="{01B860FE-726B-7662-75BD-47BC9F63AE52}"/>
          </ac:picMkLst>
        </pc:picChg>
        <pc:picChg chg="add del mod">
          <ac:chgData name="Luis Enrique Garrido López" userId="f42cccb0-40a9-4a3e-96fc-13d53be6c365" providerId="ADAL" clId="{BAE946A4-9A46-45CA-9A0A-16F5603B5FD3}" dt="2022-10-06T19:36:54.016" v="3495" actId="478"/>
          <ac:picMkLst>
            <pc:docMk/>
            <pc:sldMk cId="101173899" sldId="349"/>
            <ac:picMk id="15" creationId="{00BBAFBE-5D6D-A86B-4FF2-8BB50AD78D7F}"/>
          </ac:picMkLst>
        </pc:picChg>
        <pc:picChg chg="add mod">
          <ac:chgData name="Luis Enrique Garrido López" userId="f42cccb0-40a9-4a3e-96fc-13d53be6c365" providerId="ADAL" clId="{BAE946A4-9A46-45CA-9A0A-16F5603B5FD3}" dt="2022-10-06T19:33:59.513" v="3486" actId="14100"/>
          <ac:picMkLst>
            <pc:docMk/>
            <pc:sldMk cId="101173899" sldId="349"/>
            <ac:picMk id="17" creationId="{60D3B66E-52EB-71DC-BEA8-A00EC968F969}"/>
          </ac:picMkLst>
        </pc:picChg>
        <pc:picChg chg="add mod">
          <ac:chgData name="Luis Enrique Garrido López" userId="f42cccb0-40a9-4a3e-96fc-13d53be6c365" providerId="ADAL" clId="{BAE946A4-9A46-45CA-9A0A-16F5603B5FD3}" dt="2022-10-06T19:37:31.981" v="3510" actId="1076"/>
          <ac:picMkLst>
            <pc:docMk/>
            <pc:sldMk cId="101173899" sldId="349"/>
            <ac:picMk id="19" creationId="{4BE5C319-75ED-9AD5-C240-C320F130A79C}"/>
          </ac:picMkLst>
        </pc:picChg>
        <pc:picChg chg="add mod">
          <ac:chgData name="Luis Enrique Garrido López" userId="f42cccb0-40a9-4a3e-96fc-13d53be6c365" providerId="ADAL" clId="{BAE946A4-9A46-45CA-9A0A-16F5603B5FD3}" dt="2022-10-06T19:37:36.724" v="3511" actId="1076"/>
          <ac:picMkLst>
            <pc:docMk/>
            <pc:sldMk cId="101173899" sldId="349"/>
            <ac:picMk id="21" creationId="{107854DD-FC4A-244F-BE79-F66F7F55CFC0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5T18:46:59.896" v="806"/>
        <pc:sldMkLst>
          <pc:docMk/>
          <pc:sldMk cId="1135191564" sldId="349"/>
        </pc:sldMkLst>
      </pc:sldChg>
      <pc:sldChg chg="addSp delSp modSp add mod">
        <pc:chgData name="Luis Enrique Garrido López" userId="f42cccb0-40a9-4a3e-96fc-13d53be6c365" providerId="ADAL" clId="{BAE946A4-9A46-45CA-9A0A-16F5603B5FD3}" dt="2022-10-06T19:53:28.193" v="3749" actId="313"/>
        <pc:sldMkLst>
          <pc:docMk/>
          <pc:sldMk cId="1090415073" sldId="350"/>
        </pc:sldMkLst>
        <pc:spChg chg="mod">
          <ac:chgData name="Luis Enrique Garrido López" userId="f42cccb0-40a9-4a3e-96fc-13d53be6c365" providerId="ADAL" clId="{BAE946A4-9A46-45CA-9A0A-16F5603B5FD3}" dt="2022-10-05T19:39:10.122" v="1272" actId="20577"/>
          <ac:spMkLst>
            <pc:docMk/>
            <pc:sldMk cId="1090415073" sldId="350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5T21:53:18.395" v="2667" actId="478"/>
          <ac:spMkLst>
            <pc:docMk/>
            <pc:sldMk cId="1090415073" sldId="350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9:53:28.193" v="3749" actId="313"/>
          <ac:spMkLst>
            <pc:docMk/>
            <pc:sldMk cId="1090415073" sldId="350"/>
            <ac:spMk id="6" creationId="{7B3D28B1-9998-7B2E-76E5-B9FB6515A690}"/>
          </ac:spMkLst>
        </pc:spChg>
        <pc:spChg chg="add mod">
          <ac:chgData name="Luis Enrique Garrido López" userId="f42cccb0-40a9-4a3e-96fc-13d53be6c365" providerId="ADAL" clId="{BAE946A4-9A46-45CA-9A0A-16F5603B5FD3}" dt="2022-10-06T19:49:55.530" v="3719" actId="1076"/>
          <ac:spMkLst>
            <pc:docMk/>
            <pc:sldMk cId="1090415073" sldId="350"/>
            <ac:spMk id="12" creationId="{E9C38C0B-A98A-A97C-045C-7C0D3DAA4C89}"/>
          </ac:spMkLst>
        </pc:spChg>
        <pc:spChg chg="add mod">
          <ac:chgData name="Luis Enrique Garrido López" userId="f42cccb0-40a9-4a3e-96fc-13d53be6c365" providerId="ADAL" clId="{BAE946A4-9A46-45CA-9A0A-16F5603B5FD3}" dt="2022-10-06T19:50:03.113" v="3722" actId="1076"/>
          <ac:spMkLst>
            <pc:docMk/>
            <pc:sldMk cId="1090415073" sldId="350"/>
            <ac:spMk id="13" creationId="{EB72E97D-8A2F-0C3B-4C0B-C7B0D4383636}"/>
          </ac:spMkLst>
        </pc:spChg>
        <pc:spChg chg="add mod">
          <ac:chgData name="Luis Enrique Garrido López" userId="f42cccb0-40a9-4a3e-96fc-13d53be6c365" providerId="ADAL" clId="{BAE946A4-9A46-45CA-9A0A-16F5603B5FD3}" dt="2022-10-06T19:49:59.685" v="3721" actId="1076"/>
          <ac:spMkLst>
            <pc:docMk/>
            <pc:sldMk cId="1090415073" sldId="350"/>
            <ac:spMk id="14" creationId="{CEBECAB1-A74A-BF7E-BE93-8E7FEFD5057D}"/>
          </ac:spMkLst>
        </pc:spChg>
        <pc:picChg chg="add mod">
          <ac:chgData name="Luis Enrique Garrido López" userId="f42cccb0-40a9-4a3e-96fc-13d53be6c365" providerId="ADAL" clId="{BAE946A4-9A46-45CA-9A0A-16F5603B5FD3}" dt="2022-10-05T19:32:56.366" v="1234" actId="1076"/>
          <ac:picMkLst>
            <pc:docMk/>
            <pc:sldMk cId="1090415073" sldId="350"/>
            <ac:picMk id="4" creationId="{D4351748-5442-BB30-9E17-FA6610F12C50}"/>
          </ac:picMkLst>
        </pc:picChg>
        <pc:picChg chg="add del mod">
          <ac:chgData name="Luis Enrique Garrido López" userId="f42cccb0-40a9-4a3e-96fc-13d53be6c365" providerId="ADAL" clId="{BAE946A4-9A46-45CA-9A0A-16F5603B5FD3}" dt="2022-10-05T19:32:58.990" v="1235" actId="21"/>
          <ac:picMkLst>
            <pc:docMk/>
            <pc:sldMk cId="1090415073" sldId="350"/>
            <ac:picMk id="5" creationId="{11E22AFA-1855-014E-DCF3-B0B3B661A866}"/>
          </ac:picMkLst>
        </pc:picChg>
        <pc:picChg chg="add mod modCrop">
          <ac:chgData name="Luis Enrique Garrido López" userId="f42cccb0-40a9-4a3e-96fc-13d53be6c365" providerId="ADAL" clId="{BAE946A4-9A46-45CA-9A0A-16F5603B5FD3}" dt="2022-10-06T19:49:32.301" v="3711" actId="14100"/>
          <ac:picMkLst>
            <pc:docMk/>
            <pc:sldMk cId="1090415073" sldId="350"/>
            <ac:picMk id="8" creationId="{FF5694EF-C785-D9F8-3176-6A1789874C9A}"/>
          </ac:picMkLst>
        </pc:picChg>
        <pc:picChg chg="add mod">
          <ac:chgData name="Luis Enrique Garrido López" userId="f42cccb0-40a9-4a3e-96fc-13d53be6c365" providerId="ADAL" clId="{BAE946A4-9A46-45CA-9A0A-16F5603B5FD3}" dt="2022-10-06T19:49:41.850" v="3714" actId="1076"/>
          <ac:picMkLst>
            <pc:docMk/>
            <pc:sldMk cId="1090415073" sldId="350"/>
            <ac:picMk id="9" creationId="{4816C1B3-C92A-3A08-5B43-208927D1353B}"/>
          </ac:picMkLst>
        </pc:picChg>
        <pc:picChg chg="add mod">
          <ac:chgData name="Luis Enrique Garrido López" userId="f42cccb0-40a9-4a3e-96fc-13d53be6c365" providerId="ADAL" clId="{BAE946A4-9A46-45CA-9A0A-16F5603B5FD3}" dt="2022-10-06T19:49:45.561" v="3715" actId="1076"/>
          <ac:picMkLst>
            <pc:docMk/>
            <pc:sldMk cId="1090415073" sldId="350"/>
            <ac:picMk id="11" creationId="{037DD8D2-5BF0-61C0-2217-46EDD333D237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6T19:56:50.251" v="3759" actId="1076"/>
        <pc:sldMkLst>
          <pc:docMk/>
          <pc:sldMk cId="4118898851" sldId="351"/>
        </pc:sldMkLst>
        <pc:spChg chg="mod">
          <ac:chgData name="Luis Enrique Garrido López" userId="f42cccb0-40a9-4a3e-96fc-13d53be6c365" providerId="ADAL" clId="{BAE946A4-9A46-45CA-9A0A-16F5603B5FD3}" dt="2022-10-05T19:39:31.532" v="1308" actId="313"/>
          <ac:spMkLst>
            <pc:docMk/>
            <pc:sldMk cId="4118898851" sldId="351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5T21:53:20.035" v="2668" actId="478"/>
          <ac:spMkLst>
            <pc:docMk/>
            <pc:sldMk cId="4118898851" sldId="351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9:53:12.366" v="3748" actId="20577"/>
          <ac:spMkLst>
            <pc:docMk/>
            <pc:sldMk cId="4118898851" sldId="351"/>
            <ac:spMk id="5" creationId="{462BABC9-BF65-CF56-5E59-00103809CD7D}"/>
          </ac:spMkLst>
        </pc:spChg>
        <pc:picChg chg="add mod">
          <ac:chgData name="Luis Enrique Garrido López" userId="f42cccb0-40a9-4a3e-96fc-13d53be6c365" providerId="ADAL" clId="{BAE946A4-9A46-45CA-9A0A-16F5603B5FD3}" dt="2022-10-05T19:33:04.457" v="1237" actId="1076"/>
          <ac:picMkLst>
            <pc:docMk/>
            <pc:sldMk cId="4118898851" sldId="351"/>
            <ac:picMk id="4" creationId="{EF7FE38B-F59D-0D95-B60E-2BB1C881DD30}"/>
          </ac:picMkLst>
        </pc:picChg>
        <pc:picChg chg="add mod">
          <ac:chgData name="Luis Enrique Garrido López" userId="f42cccb0-40a9-4a3e-96fc-13d53be6c365" providerId="ADAL" clId="{BAE946A4-9A46-45CA-9A0A-16F5603B5FD3}" dt="2022-10-06T19:56:48.975" v="3758" actId="1076"/>
          <ac:picMkLst>
            <pc:docMk/>
            <pc:sldMk cId="4118898851" sldId="351"/>
            <ac:picMk id="7" creationId="{F934B11E-21DD-13F7-2A09-22EB9D8DF935}"/>
          </ac:picMkLst>
        </pc:picChg>
        <pc:picChg chg="add mod">
          <ac:chgData name="Luis Enrique Garrido López" userId="f42cccb0-40a9-4a3e-96fc-13d53be6c365" providerId="ADAL" clId="{BAE946A4-9A46-45CA-9A0A-16F5603B5FD3}" dt="2022-10-06T19:56:50.251" v="3759" actId="1076"/>
          <ac:picMkLst>
            <pc:docMk/>
            <pc:sldMk cId="4118898851" sldId="351"/>
            <ac:picMk id="9" creationId="{19196B5C-AEC7-80FD-9B02-B75EA0ECFDAD}"/>
          </ac:picMkLst>
        </pc:picChg>
      </pc:sldChg>
      <pc:sldChg chg="addSp delSp modSp add del mod">
        <pc:chgData name="Luis Enrique Garrido López" userId="f42cccb0-40a9-4a3e-96fc-13d53be6c365" providerId="ADAL" clId="{BAE946A4-9A46-45CA-9A0A-16F5603B5FD3}" dt="2022-10-06T19:52:17.367" v="3732" actId="2696"/>
        <pc:sldMkLst>
          <pc:docMk/>
          <pc:sldMk cId="2207218457" sldId="352"/>
        </pc:sldMkLst>
        <pc:spChg chg="mod">
          <ac:chgData name="Luis Enrique Garrido López" userId="f42cccb0-40a9-4a3e-96fc-13d53be6c365" providerId="ADAL" clId="{BAE946A4-9A46-45CA-9A0A-16F5603B5FD3}" dt="2022-10-05T19:53:07.985" v="1367" actId="20577"/>
          <ac:spMkLst>
            <pc:docMk/>
            <pc:sldMk cId="2207218457" sldId="352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5T20:50:30.304" v="1886" actId="478"/>
          <ac:spMkLst>
            <pc:docMk/>
            <pc:sldMk cId="2207218457" sldId="352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5T20:50:33.216" v="1888" actId="1076"/>
          <ac:spMkLst>
            <pc:docMk/>
            <pc:sldMk cId="2207218457" sldId="352"/>
            <ac:spMk id="4" creationId="{5B7EC63E-362B-F142-C646-51191436E70A}"/>
          </ac:spMkLst>
        </pc:spChg>
      </pc:sldChg>
      <pc:sldChg chg="addSp delSp modSp add mod">
        <pc:chgData name="Luis Enrique Garrido López" userId="f42cccb0-40a9-4a3e-96fc-13d53be6c365" providerId="ADAL" clId="{BAE946A4-9A46-45CA-9A0A-16F5603B5FD3}" dt="2022-10-05T21:48:17.412" v="2495" actId="1076"/>
        <pc:sldMkLst>
          <pc:docMk/>
          <pc:sldMk cId="3464861431" sldId="353"/>
        </pc:sldMkLst>
        <pc:spChg chg="mod">
          <ac:chgData name="Luis Enrique Garrido López" userId="f42cccb0-40a9-4a3e-96fc-13d53be6c365" providerId="ADAL" clId="{BAE946A4-9A46-45CA-9A0A-16F5603B5FD3}" dt="2022-10-05T19:52:51.809" v="1339" actId="313"/>
          <ac:spMkLst>
            <pc:docMk/>
            <pc:sldMk cId="3464861431" sldId="353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BAE946A4-9A46-45CA-9A0A-16F5603B5FD3}" dt="2022-10-05T20:10:52.122" v="1594" actId="478"/>
          <ac:spMkLst>
            <pc:docMk/>
            <pc:sldMk cId="3464861431" sldId="353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5T21:29:47.192" v="2111" actId="1076"/>
          <ac:spMkLst>
            <pc:docMk/>
            <pc:sldMk cId="3464861431" sldId="353"/>
            <ac:spMk id="4" creationId="{13A92719-D067-7DC4-AEDC-71AE294FAC73}"/>
          </ac:spMkLst>
        </pc:spChg>
        <pc:spChg chg="add del mod">
          <ac:chgData name="Luis Enrique Garrido López" userId="f42cccb0-40a9-4a3e-96fc-13d53be6c365" providerId="ADAL" clId="{BAE946A4-9A46-45CA-9A0A-16F5603B5FD3}" dt="2022-10-05T20:10:54.200" v="1595" actId="478"/>
          <ac:spMkLst>
            <pc:docMk/>
            <pc:sldMk cId="3464861431" sldId="353"/>
            <ac:spMk id="6" creationId="{FA3560E0-5220-4C4A-0C64-FE8C5A16450B}"/>
          </ac:spMkLst>
        </pc:spChg>
        <pc:spChg chg="add del mod">
          <ac:chgData name="Luis Enrique Garrido López" userId="f42cccb0-40a9-4a3e-96fc-13d53be6c365" providerId="ADAL" clId="{BAE946A4-9A46-45CA-9A0A-16F5603B5FD3}" dt="2022-10-05T20:51:19.257" v="1897" actId="478"/>
          <ac:spMkLst>
            <pc:docMk/>
            <pc:sldMk cId="3464861431" sldId="353"/>
            <ac:spMk id="7" creationId="{2B4A997A-E84C-85BD-0C64-75984B867489}"/>
          </ac:spMkLst>
        </pc:spChg>
        <pc:spChg chg="add del mod">
          <ac:chgData name="Luis Enrique Garrido López" userId="f42cccb0-40a9-4a3e-96fc-13d53be6c365" providerId="ADAL" clId="{BAE946A4-9A46-45CA-9A0A-16F5603B5FD3}" dt="2022-10-05T20:51:20.265" v="1898" actId="478"/>
          <ac:spMkLst>
            <pc:docMk/>
            <pc:sldMk cId="3464861431" sldId="353"/>
            <ac:spMk id="8" creationId="{F8B5F541-D4F5-0258-6CD5-4862CC604978}"/>
          </ac:spMkLst>
        </pc:spChg>
        <pc:spChg chg="add del mod">
          <ac:chgData name="Luis Enrique Garrido López" userId="f42cccb0-40a9-4a3e-96fc-13d53be6c365" providerId="ADAL" clId="{BAE946A4-9A46-45CA-9A0A-16F5603B5FD3}" dt="2022-10-05T20:51:16.985" v="1895" actId="478"/>
          <ac:spMkLst>
            <pc:docMk/>
            <pc:sldMk cId="3464861431" sldId="353"/>
            <ac:spMk id="9" creationId="{8E0E1DF2-16F3-7C88-868C-6A32325E3838}"/>
          </ac:spMkLst>
        </pc:spChg>
        <pc:spChg chg="add del mod">
          <ac:chgData name="Luis Enrique Garrido López" userId="f42cccb0-40a9-4a3e-96fc-13d53be6c365" providerId="ADAL" clId="{BAE946A4-9A46-45CA-9A0A-16F5603B5FD3}" dt="2022-10-05T20:51:18.201" v="1896" actId="478"/>
          <ac:spMkLst>
            <pc:docMk/>
            <pc:sldMk cId="3464861431" sldId="353"/>
            <ac:spMk id="10" creationId="{BDDBA204-8F60-E6B4-EC08-62F69D3F9867}"/>
          </ac:spMkLst>
        </pc:spChg>
        <pc:spChg chg="add mod">
          <ac:chgData name="Luis Enrique Garrido López" userId="f42cccb0-40a9-4a3e-96fc-13d53be6c365" providerId="ADAL" clId="{BAE946A4-9A46-45CA-9A0A-16F5603B5FD3}" dt="2022-10-05T21:47:53.764" v="2489" actId="1076"/>
          <ac:spMkLst>
            <pc:docMk/>
            <pc:sldMk cId="3464861431" sldId="353"/>
            <ac:spMk id="44" creationId="{87F7D768-F1D0-6155-1F1D-4A55F909DBB1}"/>
          </ac:spMkLst>
        </pc:spChg>
        <pc:spChg chg="add mod">
          <ac:chgData name="Luis Enrique Garrido López" userId="f42cccb0-40a9-4a3e-96fc-13d53be6c365" providerId="ADAL" clId="{BAE946A4-9A46-45CA-9A0A-16F5603B5FD3}" dt="2022-10-05T21:47:52.507" v="2488" actId="1076"/>
          <ac:spMkLst>
            <pc:docMk/>
            <pc:sldMk cId="3464861431" sldId="353"/>
            <ac:spMk id="45" creationId="{C3E35E80-73DD-34DB-3E3C-3151A318B6C6}"/>
          </ac:spMkLst>
        </pc:spChg>
        <pc:spChg chg="add mod">
          <ac:chgData name="Luis Enrique Garrido López" userId="f42cccb0-40a9-4a3e-96fc-13d53be6c365" providerId="ADAL" clId="{BAE946A4-9A46-45CA-9A0A-16F5603B5FD3}" dt="2022-10-05T21:48:12.333" v="2494" actId="1076"/>
          <ac:spMkLst>
            <pc:docMk/>
            <pc:sldMk cId="3464861431" sldId="353"/>
            <ac:spMk id="46" creationId="{9CC47D0B-4DB3-9B32-E647-09606B736E60}"/>
          </ac:spMkLst>
        </pc:spChg>
        <pc:spChg chg="add del mod">
          <ac:chgData name="Luis Enrique Garrido López" userId="f42cccb0-40a9-4a3e-96fc-13d53be6c365" providerId="ADAL" clId="{BAE946A4-9A46-45CA-9A0A-16F5603B5FD3}" dt="2022-10-05T21:43:51.966" v="2434" actId="478"/>
          <ac:spMkLst>
            <pc:docMk/>
            <pc:sldMk cId="3464861431" sldId="353"/>
            <ac:spMk id="47" creationId="{5A10C1E1-3C75-ACCE-2085-B0CFF21E6BA9}"/>
          </ac:spMkLst>
        </pc:spChg>
        <pc:spChg chg="add del mod">
          <ac:chgData name="Luis Enrique Garrido López" userId="f42cccb0-40a9-4a3e-96fc-13d53be6c365" providerId="ADAL" clId="{BAE946A4-9A46-45CA-9A0A-16F5603B5FD3}" dt="2022-10-05T21:43:23.717" v="2429" actId="478"/>
          <ac:spMkLst>
            <pc:docMk/>
            <pc:sldMk cId="3464861431" sldId="353"/>
            <ac:spMk id="49" creationId="{54263C20-D38F-B163-5008-CCC5B597F42E}"/>
          </ac:spMkLst>
        </pc:spChg>
        <pc:spChg chg="add mod">
          <ac:chgData name="Luis Enrique Garrido López" userId="f42cccb0-40a9-4a3e-96fc-13d53be6c365" providerId="ADAL" clId="{BAE946A4-9A46-45CA-9A0A-16F5603B5FD3}" dt="2022-10-05T21:47:50.785" v="2487" actId="1076"/>
          <ac:spMkLst>
            <pc:docMk/>
            <pc:sldMk cId="3464861431" sldId="353"/>
            <ac:spMk id="50" creationId="{5BCCA419-FFBF-1E49-B325-CEEA67CAA4F3}"/>
          </ac:spMkLst>
        </pc:spChg>
        <pc:spChg chg="add mod">
          <ac:chgData name="Luis Enrique Garrido López" userId="f42cccb0-40a9-4a3e-96fc-13d53be6c365" providerId="ADAL" clId="{BAE946A4-9A46-45CA-9A0A-16F5603B5FD3}" dt="2022-10-05T21:48:17.412" v="2495" actId="1076"/>
          <ac:spMkLst>
            <pc:docMk/>
            <pc:sldMk cId="3464861431" sldId="353"/>
            <ac:spMk id="51" creationId="{175521A1-4DA2-0092-32F1-0839E0F38B89}"/>
          </ac:spMkLst>
        </pc:spChg>
        <pc:spChg chg="add mod">
          <ac:chgData name="Luis Enrique Garrido López" userId="f42cccb0-40a9-4a3e-96fc-13d53be6c365" providerId="ADAL" clId="{BAE946A4-9A46-45CA-9A0A-16F5603B5FD3}" dt="2022-10-05T21:48:08.653" v="2493" actId="1076"/>
          <ac:spMkLst>
            <pc:docMk/>
            <pc:sldMk cId="3464861431" sldId="353"/>
            <ac:spMk id="52" creationId="{B41A425E-6C37-3C5E-7515-D50FA50EDF13}"/>
          </ac:spMkLst>
        </pc:spChg>
        <pc:spChg chg="add mod">
          <ac:chgData name="Luis Enrique Garrido López" userId="f42cccb0-40a9-4a3e-96fc-13d53be6c365" providerId="ADAL" clId="{BAE946A4-9A46-45CA-9A0A-16F5603B5FD3}" dt="2022-10-05T21:48:05.974" v="2492" actId="1076"/>
          <ac:spMkLst>
            <pc:docMk/>
            <pc:sldMk cId="3464861431" sldId="353"/>
            <ac:spMk id="54" creationId="{F3C263BE-2B29-E8FB-BA29-8CE151FE743B}"/>
          </ac:spMkLst>
        </pc:spChg>
        <pc:spChg chg="add mod">
          <ac:chgData name="Luis Enrique Garrido López" userId="f42cccb0-40a9-4a3e-96fc-13d53be6c365" providerId="ADAL" clId="{BAE946A4-9A46-45CA-9A0A-16F5603B5FD3}" dt="2022-10-05T21:47:55.905" v="2490" actId="1076"/>
          <ac:spMkLst>
            <pc:docMk/>
            <pc:sldMk cId="3464861431" sldId="353"/>
            <ac:spMk id="55" creationId="{E056C245-0A76-AC5E-0216-B1B3739A48BA}"/>
          </ac:spMkLst>
        </pc:spChg>
        <pc:spChg chg="add mod">
          <ac:chgData name="Luis Enrique Garrido López" userId="f42cccb0-40a9-4a3e-96fc-13d53be6c365" providerId="ADAL" clId="{BAE946A4-9A46-45CA-9A0A-16F5603B5FD3}" dt="2022-10-05T21:48:00.135" v="2491" actId="1076"/>
          <ac:spMkLst>
            <pc:docMk/>
            <pc:sldMk cId="3464861431" sldId="353"/>
            <ac:spMk id="56" creationId="{ED5FCB89-393C-0B1E-7AE5-9E90FBB67C97}"/>
          </ac:spMkLst>
        </pc:sp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12" creationId="{2F7999E9-A970-EACE-805A-7CF66E12978E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14" creationId="{A945D14F-F4A4-2CC1-626E-E071563A5936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16" creationId="{D523E34D-7666-8F45-B866-9F632963C37B}"/>
          </ac:picMkLst>
        </pc:picChg>
        <pc:picChg chg="add mod ord modCrop">
          <ac:chgData name="Luis Enrique Garrido López" userId="f42cccb0-40a9-4a3e-96fc-13d53be6c365" providerId="ADAL" clId="{BAE946A4-9A46-45CA-9A0A-16F5603B5FD3}" dt="2022-10-05T21:47:50.785" v="2487" actId="1076"/>
          <ac:picMkLst>
            <pc:docMk/>
            <pc:sldMk cId="3464861431" sldId="353"/>
            <ac:picMk id="18" creationId="{DD46EAD5-123A-F894-5B87-2303A1069E0D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20" creationId="{A903C93F-36A8-9DD3-7201-C3273CBDC2BF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22" creationId="{199AAE38-27B6-31B3-5D2F-DF949558A1EE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24" creationId="{D5C8C423-0999-0660-680F-188C22F796EB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26" creationId="{53B6A15C-391F-6DA8-BBDA-B7EC670E7536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28" creationId="{53BF7DE5-1F8A-96F8-8543-889336E159E0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30" creationId="{EC65212D-8D56-BA99-860E-1A032A62969E}"/>
          </ac:picMkLst>
        </pc:picChg>
        <pc:picChg chg="add del mod">
          <ac:chgData name="Luis Enrique Garrido López" userId="f42cccb0-40a9-4a3e-96fc-13d53be6c365" providerId="ADAL" clId="{BAE946A4-9A46-45CA-9A0A-16F5603B5FD3}" dt="2022-10-05T21:14:43.698" v="1929" actId="21"/>
          <ac:picMkLst>
            <pc:docMk/>
            <pc:sldMk cId="3464861431" sldId="353"/>
            <ac:picMk id="32" creationId="{1906E4DA-5BC4-8177-8DA1-46911F9D86AF}"/>
          </ac:picMkLst>
        </pc:picChg>
        <pc:picChg chg="add del mod">
          <ac:chgData name="Luis Enrique Garrido López" userId="f42cccb0-40a9-4a3e-96fc-13d53be6c365" providerId="ADAL" clId="{BAE946A4-9A46-45CA-9A0A-16F5603B5FD3}" dt="2022-10-05T21:16:29.442" v="1951" actId="478"/>
          <ac:picMkLst>
            <pc:docMk/>
            <pc:sldMk cId="3464861431" sldId="353"/>
            <ac:picMk id="33" creationId="{877C8165-98DA-D371-EBC5-DF7BFC07BA19}"/>
          </ac:picMkLst>
        </pc:picChg>
        <pc:picChg chg="add del mod">
          <ac:chgData name="Luis Enrique Garrido López" userId="f42cccb0-40a9-4a3e-96fc-13d53be6c365" providerId="ADAL" clId="{BAE946A4-9A46-45CA-9A0A-16F5603B5FD3}" dt="2022-10-05T21:15:38.527" v="1948" actId="478"/>
          <ac:picMkLst>
            <pc:docMk/>
            <pc:sldMk cId="3464861431" sldId="353"/>
            <ac:picMk id="34" creationId="{6B679EC7-2A51-1A73-8564-DE183745657E}"/>
          </ac:picMkLst>
        </pc:picChg>
        <pc:picChg chg="add del mod">
          <ac:chgData name="Luis Enrique Garrido López" userId="f42cccb0-40a9-4a3e-96fc-13d53be6c365" providerId="ADAL" clId="{BAE946A4-9A46-45CA-9A0A-16F5603B5FD3}" dt="2022-10-05T21:15:37.808" v="1947" actId="478"/>
          <ac:picMkLst>
            <pc:docMk/>
            <pc:sldMk cId="3464861431" sldId="353"/>
            <ac:picMk id="35" creationId="{09209378-9D27-C96B-E043-D501B9C3001B}"/>
          </ac:picMkLst>
        </pc:picChg>
        <pc:picChg chg="add del mod">
          <ac:chgData name="Luis Enrique Garrido López" userId="f42cccb0-40a9-4a3e-96fc-13d53be6c365" providerId="ADAL" clId="{BAE946A4-9A46-45CA-9A0A-16F5603B5FD3}" dt="2022-10-05T21:15:37.504" v="1946" actId="478"/>
          <ac:picMkLst>
            <pc:docMk/>
            <pc:sldMk cId="3464861431" sldId="353"/>
            <ac:picMk id="36" creationId="{F4D092D1-6FEB-E0D1-3571-301E35338342}"/>
          </ac:picMkLst>
        </pc:picChg>
        <pc:picChg chg="add del mod">
          <ac:chgData name="Luis Enrique Garrido López" userId="f42cccb0-40a9-4a3e-96fc-13d53be6c365" providerId="ADAL" clId="{BAE946A4-9A46-45CA-9A0A-16F5603B5FD3}" dt="2022-10-05T21:15:37.119" v="1945" actId="478"/>
          <ac:picMkLst>
            <pc:docMk/>
            <pc:sldMk cId="3464861431" sldId="353"/>
            <ac:picMk id="37" creationId="{91578A22-3C7E-05ED-5FFD-4DA41A42EF16}"/>
          </ac:picMkLst>
        </pc:picChg>
        <pc:picChg chg="add mod">
          <ac:chgData name="Luis Enrique Garrido López" userId="f42cccb0-40a9-4a3e-96fc-13d53be6c365" providerId="ADAL" clId="{BAE946A4-9A46-45CA-9A0A-16F5603B5FD3}" dt="2022-10-05T21:47:43.694" v="2485" actId="14100"/>
          <ac:picMkLst>
            <pc:docMk/>
            <pc:sldMk cId="3464861431" sldId="353"/>
            <ac:picMk id="39" creationId="{AA0D7165-2513-0207-B074-F8EAEE622876}"/>
          </ac:picMkLst>
        </pc:picChg>
        <pc:picChg chg="add del mod">
          <ac:chgData name="Luis Enrique Garrido López" userId="f42cccb0-40a9-4a3e-96fc-13d53be6c365" providerId="ADAL" clId="{BAE946A4-9A46-45CA-9A0A-16F5603B5FD3}" dt="2022-10-05T21:43:47.238" v="2431" actId="478"/>
          <ac:picMkLst>
            <pc:docMk/>
            <pc:sldMk cId="3464861431" sldId="353"/>
            <ac:picMk id="41" creationId="{1A7E4E7E-2B96-6630-3CE9-5B24B03E8937}"/>
          </ac:picMkLst>
        </pc:picChg>
        <pc:picChg chg="add mod">
          <ac:chgData name="Luis Enrique Garrido López" userId="f42cccb0-40a9-4a3e-96fc-13d53be6c365" providerId="ADAL" clId="{BAE946A4-9A46-45CA-9A0A-16F5603B5FD3}" dt="2022-10-05T21:47:43.694" v="2485" actId="14100"/>
          <ac:picMkLst>
            <pc:docMk/>
            <pc:sldMk cId="3464861431" sldId="353"/>
            <ac:picMk id="42" creationId="{E4F7B8DB-7725-BF9D-7FC9-6620598C05C8}"/>
          </ac:picMkLst>
        </pc:picChg>
        <pc:picChg chg="add mod">
          <ac:chgData name="Luis Enrique Garrido López" userId="f42cccb0-40a9-4a3e-96fc-13d53be6c365" providerId="ADAL" clId="{BAE946A4-9A46-45CA-9A0A-16F5603B5FD3}" dt="2022-10-05T21:47:43.694" v="2485" actId="14100"/>
          <ac:picMkLst>
            <pc:docMk/>
            <pc:sldMk cId="3464861431" sldId="353"/>
            <ac:picMk id="43" creationId="{3D561466-D8A9-FB43-C3C1-616AFB17EF45}"/>
          </ac:picMkLst>
        </pc:picChg>
        <pc:picChg chg="add del mod modCrop">
          <ac:chgData name="Luis Enrique Garrido López" userId="f42cccb0-40a9-4a3e-96fc-13d53be6c365" providerId="ADAL" clId="{BAE946A4-9A46-45CA-9A0A-16F5603B5FD3}" dt="2022-10-05T21:43:22.317" v="2428" actId="478"/>
          <ac:picMkLst>
            <pc:docMk/>
            <pc:sldMk cId="3464861431" sldId="353"/>
            <ac:picMk id="48" creationId="{2379FDE4-7B41-6856-DC13-FD5C6B0D52E1}"/>
          </ac:picMkLst>
        </pc:picChg>
        <pc:picChg chg="add mod">
          <ac:chgData name="Luis Enrique Garrido López" userId="f42cccb0-40a9-4a3e-96fc-13d53be6c365" providerId="ADAL" clId="{BAE946A4-9A46-45CA-9A0A-16F5603B5FD3}" dt="2022-10-05T21:47:43.694" v="2485" actId="14100"/>
          <ac:picMkLst>
            <pc:docMk/>
            <pc:sldMk cId="3464861431" sldId="353"/>
            <ac:picMk id="53" creationId="{68FC12FE-1F8D-C7C7-F3CD-9DAA015FBB55}"/>
          </ac:picMkLst>
        </pc:picChg>
        <pc:picChg chg="add mod ord">
          <ac:chgData name="Luis Enrique Garrido López" userId="f42cccb0-40a9-4a3e-96fc-13d53be6c365" providerId="ADAL" clId="{BAE946A4-9A46-45CA-9A0A-16F5603B5FD3}" dt="2022-10-05T21:47:50.785" v="2487" actId="1076"/>
          <ac:picMkLst>
            <pc:docMk/>
            <pc:sldMk cId="3464861431" sldId="353"/>
            <ac:picMk id="57" creationId="{ABBCD581-6F45-5C3D-FEF4-145A2AAAC184}"/>
          </ac:picMkLst>
        </pc:picChg>
      </pc:sldChg>
      <pc:sldChg chg="addSp delSp modSp add mod ord">
        <pc:chgData name="Luis Enrique Garrido López" userId="f42cccb0-40a9-4a3e-96fc-13d53be6c365" providerId="ADAL" clId="{BAE946A4-9A46-45CA-9A0A-16F5603B5FD3}" dt="2022-10-06T17:47:21.674" v="3052" actId="14100"/>
        <pc:sldMkLst>
          <pc:docMk/>
          <pc:sldMk cId="4017043559" sldId="354"/>
        </pc:sldMkLst>
        <pc:spChg chg="mod">
          <ac:chgData name="Luis Enrique Garrido López" userId="f42cccb0-40a9-4a3e-96fc-13d53be6c365" providerId="ADAL" clId="{BAE946A4-9A46-45CA-9A0A-16F5603B5FD3}" dt="2022-10-06T17:41:52.822" v="3005"/>
          <ac:spMkLst>
            <pc:docMk/>
            <pc:sldMk cId="4017043559" sldId="354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6T17:41:54.969" v="3006" actId="478"/>
          <ac:spMkLst>
            <pc:docMk/>
            <pc:sldMk cId="4017043559" sldId="354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7:47:21.674" v="3052" actId="14100"/>
          <ac:spMkLst>
            <pc:docMk/>
            <pc:sldMk cId="4017043559" sldId="354"/>
            <ac:spMk id="5" creationId="{373E6A44-BFF7-E276-3C84-3152F2F68605}"/>
          </ac:spMkLst>
        </pc:spChg>
        <pc:picChg chg="add mod">
          <ac:chgData name="Luis Enrique Garrido López" userId="f42cccb0-40a9-4a3e-96fc-13d53be6c365" providerId="ADAL" clId="{BAE946A4-9A46-45CA-9A0A-16F5603B5FD3}" dt="2022-10-06T17:47:18.006" v="3051" actId="1076"/>
          <ac:picMkLst>
            <pc:docMk/>
            <pc:sldMk cId="4017043559" sldId="354"/>
            <ac:picMk id="4" creationId="{D23E5C0B-EDD0-B510-4C3D-638013E6CC92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6T20:46:42.109" v="3943" actId="313"/>
        <pc:sldMkLst>
          <pc:docMk/>
          <pc:sldMk cId="3419469242" sldId="355"/>
        </pc:sldMkLst>
        <pc:spChg chg="mod">
          <ac:chgData name="Luis Enrique Garrido López" userId="f42cccb0-40a9-4a3e-96fc-13d53be6c365" providerId="ADAL" clId="{BAE946A4-9A46-45CA-9A0A-16F5603B5FD3}" dt="2022-10-06T20:46:42.109" v="3943" actId="313"/>
          <ac:spMkLst>
            <pc:docMk/>
            <pc:sldMk cId="3419469242" sldId="355"/>
            <ac:spMk id="2" creationId="{86CD7741-51AB-6C85-4F65-717C81BB737A}"/>
          </ac:spMkLst>
        </pc:spChg>
        <pc:spChg chg="add del">
          <ac:chgData name="Luis Enrique Garrido López" userId="f42cccb0-40a9-4a3e-96fc-13d53be6c365" providerId="ADAL" clId="{BAE946A4-9A46-45CA-9A0A-16F5603B5FD3}" dt="2022-10-05T21:56:58.230" v="2749" actId="22"/>
          <ac:spMkLst>
            <pc:docMk/>
            <pc:sldMk cId="3419469242" sldId="355"/>
            <ac:spMk id="5" creationId="{442CB665-8051-9790-5CA1-7FE3AB810C51}"/>
          </ac:spMkLst>
        </pc:spChg>
        <pc:spChg chg="add del">
          <ac:chgData name="Luis Enrique Garrido López" userId="f42cccb0-40a9-4a3e-96fc-13d53be6c365" providerId="ADAL" clId="{BAE946A4-9A46-45CA-9A0A-16F5603B5FD3}" dt="2022-10-05T21:56:59.878" v="2751" actId="22"/>
          <ac:spMkLst>
            <pc:docMk/>
            <pc:sldMk cId="3419469242" sldId="355"/>
            <ac:spMk id="7" creationId="{C8F7E575-E81C-11A9-2267-0D2B536958D5}"/>
          </ac:spMkLst>
        </pc:spChg>
      </pc:sldChg>
      <pc:sldChg chg="delSp modSp add del mod">
        <pc:chgData name="Luis Enrique Garrido López" userId="f42cccb0-40a9-4a3e-96fc-13d53be6c365" providerId="ADAL" clId="{BAE946A4-9A46-45CA-9A0A-16F5603B5FD3}" dt="2022-10-05T21:57:17.767" v="2753" actId="2696"/>
        <pc:sldMkLst>
          <pc:docMk/>
          <pc:sldMk cId="482377056" sldId="356"/>
        </pc:sldMkLst>
        <pc:spChg chg="mod">
          <ac:chgData name="Luis Enrique Garrido López" userId="f42cccb0-40a9-4a3e-96fc-13d53be6c365" providerId="ADAL" clId="{BAE946A4-9A46-45CA-9A0A-16F5603B5FD3}" dt="2022-10-05T21:56:04.236" v="2717" actId="20577"/>
          <ac:spMkLst>
            <pc:docMk/>
            <pc:sldMk cId="482377056" sldId="356"/>
            <ac:spMk id="2" creationId="{C6FD1931-8AF6-56BA-5824-8481B8EDAC11}"/>
          </ac:spMkLst>
        </pc:spChg>
        <pc:spChg chg="del">
          <ac:chgData name="Luis Enrique Garrido López" userId="f42cccb0-40a9-4a3e-96fc-13d53be6c365" providerId="ADAL" clId="{BAE946A4-9A46-45CA-9A0A-16F5603B5FD3}" dt="2022-10-05T21:55:18.344" v="2703" actId="478"/>
          <ac:spMkLst>
            <pc:docMk/>
            <pc:sldMk cId="482377056" sldId="356"/>
            <ac:spMk id="3" creationId="{05E08D60-5EB3-8D00-816B-40D2FEF1CF34}"/>
          </ac:spMkLst>
        </pc:spChg>
      </pc:sldChg>
      <pc:sldChg chg="add del">
        <pc:chgData name="Luis Enrique Garrido López" userId="f42cccb0-40a9-4a3e-96fc-13d53be6c365" providerId="ADAL" clId="{BAE946A4-9A46-45CA-9A0A-16F5603B5FD3}" dt="2022-10-05T19:55:12.171" v="1410"/>
        <pc:sldMkLst>
          <pc:docMk/>
          <pc:sldMk cId="2378879805" sldId="356"/>
        </pc:sldMkLst>
      </pc:sldChg>
      <pc:sldChg chg="addSp delSp modSp add mod">
        <pc:chgData name="Luis Enrique Garrido López" userId="f42cccb0-40a9-4a3e-96fc-13d53be6c365" providerId="ADAL" clId="{BAE946A4-9A46-45CA-9A0A-16F5603B5FD3}" dt="2022-10-06T17:47:04.956" v="3048" actId="1076"/>
        <pc:sldMkLst>
          <pc:docMk/>
          <pc:sldMk cId="2311124395" sldId="357"/>
        </pc:sldMkLst>
        <pc:spChg chg="mod">
          <ac:chgData name="Luis Enrique Garrido López" userId="f42cccb0-40a9-4a3e-96fc-13d53be6c365" providerId="ADAL" clId="{BAE946A4-9A46-45CA-9A0A-16F5603B5FD3}" dt="2022-10-06T17:46:44.048" v="3042" actId="1076"/>
          <ac:spMkLst>
            <pc:docMk/>
            <pc:sldMk cId="2311124395" sldId="357"/>
            <ac:spMk id="2" creationId="{C6FD1931-8AF6-56BA-5824-8481B8EDAC11}"/>
          </ac:spMkLst>
        </pc:spChg>
        <pc:spChg chg="del">
          <ac:chgData name="Luis Enrique Garrido López" userId="f42cccb0-40a9-4a3e-96fc-13d53be6c365" providerId="ADAL" clId="{BAE946A4-9A46-45CA-9A0A-16F5603B5FD3}" dt="2022-10-05T21:55:15.872" v="2702" actId="478"/>
          <ac:spMkLst>
            <pc:docMk/>
            <pc:sldMk cId="2311124395" sldId="357"/>
            <ac:spMk id="3" creationId="{05E08D60-5EB3-8D00-816B-40D2FEF1CF34}"/>
          </ac:spMkLst>
        </pc:spChg>
        <pc:spChg chg="add mod">
          <ac:chgData name="Luis Enrique Garrido López" userId="f42cccb0-40a9-4a3e-96fc-13d53be6c365" providerId="ADAL" clId="{BAE946A4-9A46-45CA-9A0A-16F5603B5FD3}" dt="2022-10-06T17:47:04.956" v="3048" actId="1076"/>
          <ac:spMkLst>
            <pc:docMk/>
            <pc:sldMk cId="2311124395" sldId="357"/>
            <ac:spMk id="8" creationId="{AAF0ED34-4B48-10F1-5BB4-9066D9B4712C}"/>
          </ac:spMkLst>
        </pc:spChg>
        <pc:picChg chg="add del mod">
          <ac:chgData name="Luis Enrique Garrido López" userId="f42cccb0-40a9-4a3e-96fc-13d53be6c365" providerId="ADAL" clId="{BAE946A4-9A46-45CA-9A0A-16F5603B5FD3}" dt="2022-10-06T17:41:59.084" v="3007" actId="21"/>
          <ac:picMkLst>
            <pc:docMk/>
            <pc:sldMk cId="2311124395" sldId="357"/>
            <ac:picMk id="5" creationId="{C0B6F3EC-500B-F399-EE6A-652AB4F61814}"/>
          </ac:picMkLst>
        </pc:picChg>
        <pc:picChg chg="add mod">
          <ac:chgData name="Luis Enrique Garrido López" userId="f42cccb0-40a9-4a3e-96fc-13d53be6c365" providerId="ADAL" clId="{BAE946A4-9A46-45CA-9A0A-16F5603B5FD3}" dt="2022-10-06T17:47:02.679" v="3047" actId="1076"/>
          <ac:picMkLst>
            <pc:docMk/>
            <pc:sldMk cId="2311124395" sldId="357"/>
            <ac:picMk id="7" creationId="{8C2C69FD-3FDA-5C6B-5D48-D4F85837526E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5T21:51:40.228" v="2664" actId="1076"/>
        <pc:sldMkLst>
          <pc:docMk/>
          <pc:sldMk cId="412728040" sldId="358"/>
        </pc:sldMkLst>
        <pc:spChg chg="mod">
          <ac:chgData name="Luis Enrique Garrido López" userId="f42cccb0-40a9-4a3e-96fc-13d53be6c365" providerId="ADAL" clId="{BAE946A4-9A46-45CA-9A0A-16F5603B5FD3}" dt="2022-10-05T21:50:01.958" v="2658"/>
          <ac:spMkLst>
            <pc:docMk/>
            <pc:sldMk cId="412728040" sldId="358"/>
            <ac:spMk id="2" creationId="{D9A958BE-AA5F-973D-118B-3A66352DB29B}"/>
          </ac:spMkLst>
        </pc:spChg>
        <pc:spChg chg="add mod">
          <ac:chgData name="Luis Enrique Garrido López" userId="f42cccb0-40a9-4a3e-96fc-13d53be6c365" providerId="ADAL" clId="{BAE946A4-9A46-45CA-9A0A-16F5603B5FD3}" dt="2022-10-05T21:50:19.034" v="2660" actId="1076"/>
          <ac:spMkLst>
            <pc:docMk/>
            <pc:sldMk cId="412728040" sldId="358"/>
            <ac:spMk id="3" creationId="{27F2B4FD-4BDA-FC96-CEA5-A5FAA1CF2F0C}"/>
          </ac:spMkLst>
        </pc:spChg>
        <pc:spChg chg="del mod">
          <ac:chgData name="Luis Enrique Garrido López" userId="f42cccb0-40a9-4a3e-96fc-13d53be6c365" providerId="ADAL" clId="{BAE946A4-9A46-45CA-9A0A-16F5603B5FD3}" dt="2022-10-05T20:49:59.942" v="1884" actId="478"/>
          <ac:spMkLst>
            <pc:docMk/>
            <pc:sldMk cId="412728040" sldId="358"/>
            <ac:spMk id="4" creationId="{13A92719-D067-7DC4-AEDC-71AE294FAC73}"/>
          </ac:spMkLst>
        </pc:spChg>
        <pc:spChg chg="mod">
          <ac:chgData name="Luis Enrique Garrido López" userId="f42cccb0-40a9-4a3e-96fc-13d53be6c365" providerId="ADAL" clId="{BAE946A4-9A46-45CA-9A0A-16F5603B5FD3}" dt="2022-10-05T21:50:19.034" v="2660" actId="1076"/>
          <ac:spMkLst>
            <pc:docMk/>
            <pc:sldMk cId="412728040" sldId="358"/>
            <ac:spMk id="7" creationId="{2B4A997A-E84C-85BD-0C64-75984B867489}"/>
          </ac:spMkLst>
        </pc:spChg>
        <pc:spChg chg="del mod">
          <ac:chgData name="Luis Enrique Garrido López" userId="f42cccb0-40a9-4a3e-96fc-13d53be6c365" providerId="ADAL" clId="{BAE946A4-9A46-45CA-9A0A-16F5603B5FD3}" dt="2022-10-05T21:49:35.602" v="2652" actId="478"/>
          <ac:spMkLst>
            <pc:docMk/>
            <pc:sldMk cId="412728040" sldId="358"/>
            <ac:spMk id="8" creationId="{F8B5F541-D4F5-0258-6CD5-4862CC604978}"/>
          </ac:spMkLst>
        </pc:spChg>
        <pc:picChg chg="add mod">
          <ac:chgData name="Luis Enrique Garrido López" userId="f42cccb0-40a9-4a3e-96fc-13d53be6c365" providerId="ADAL" clId="{BAE946A4-9A46-45CA-9A0A-16F5603B5FD3}" dt="2022-10-05T21:51:40.228" v="2664" actId="1076"/>
          <ac:picMkLst>
            <pc:docMk/>
            <pc:sldMk cId="412728040" sldId="358"/>
            <ac:picMk id="6" creationId="{84B370F6-697F-AF88-D1A7-ECE3DDEE54C1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5T21:40:54.959" v="2281" actId="1076"/>
        <pc:sldMkLst>
          <pc:docMk/>
          <pc:sldMk cId="465959535" sldId="359"/>
        </pc:sldMkLst>
        <pc:spChg chg="mod">
          <ac:chgData name="Luis Enrique Garrido López" userId="f42cccb0-40a9-4a3e-96fc-13d53be6c365" providerId="ADAL" clId="{BAE946A4-9A46-45CA-9A0A-16F5603B5FD3}" dt="2022-10-05T21:29:56.841" v="2116" actId="27636"/>
          <ac:spMkLst>
            <pc:docMk/>
            <pc:sldMk cId="465959535" sldId="359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5T20:50:52.353" v="1889" actId="478"/>
          <ac:spMkLst>
            <pc:docMk/>
            <pc:sldMk cId="465959535" sldId="359"/>
            <ac:spMk id="4" creationId="{13A92719-D067-7DC4-AEDC-71AE294FAC73}"/>
          </ac:spMkLst>
        </pc:spChg>
        <pc:spChg chg="del mod">
          <ac:chgData name="Luis Enrique Garrido López" userId="f42cccb0-40a9-4a3e-96fc-13d53be6c365" providerId="ADAL" clId="{BAE946A4-9A46-45CA-9A0A-16F5603B5FD3}" dt="2022-10-05T21:14:51.286" v="1930" actId="478"/>
          <ac:spMkLst>
            <pc:docMk/>
            <pc:sldMk cId="465959535" sldId="359"/>
            <ac:spMk id="7" creationId="{2B4A997A-E84C-85BD-0C64-75984B867489}"/>
          </ac:spMkLst>
        </pc:spChg>
        <pc:spChg chg="del mod">
          <ac:chgData name="Luis Enrique Garrido López" userId="f42cccb0-40a9-4a3e-96fc-13d53be6c365" providerId="ADAL" clId="{BAE946A4-9A46-45CA-9A0A-16F5603B5FD3}" dt="2022-10-05T21:14:52.758" v="1931" actId="478"/>
          <ac:spMkLst>
            <pc:docMk/>
            <pc:sldMk cId="465959535" sldId="359"/>
            <ac:spMk id="8" creationId="{F8B5F541-D4F5-0258-6CD5-4862CC604978}"/>
          </ac:spMkLst>
        </pc:spChg>
        <pc:spChg chg="del mod">
          <ac:chgData name="Luis Enrique Garrido López" userId="f42cccb0-40a9-4a3e-96fc-13d53be6c365" providerId="ADAL" clId="{BAE946A4-9A46-45CA-9A0A-16F5603B5FD3}" dt="2022-10-05T21:29:58.503" v="2117" actId="478"/>
          <ac:spMkLst>
            <pc:docMk/>
            <pc:sldMk cId="465959535" sldId="359"/>
            <ac:spMk id="9" creationId="{8E0E1DF2-16F3-7C88-868C-6A32325E3838}"/>
          </ac:spMkLst>
        </pc:spChg>
        <pc:spChg chg="mod">
          <ac:chgData name="Luis Enrique Garrido López" userId="f42cccb0-40a9-4a3e-96fc-13d53be6c365" providerId="ADAL" clId="{BAE946A4-9A46-45CA-9A0A-16F5603B5FD3}" dt="2022-10-05T21:33:20.134" v="2195" actId="1076"/>
          <ac:spMkLst>
            <pc:docMk/>
            <pc:sldMk cId="465959535" sldId="359"/>
            <ac:spMk id="10" creationId="{BDDBA204-8F60-E6B4-EC08-62F69D3F9867}"/>
          </ac:spMkLst>
        </pc:spChg>
        <pc:spChg chg="add del">
          <ac:chgData name="Luis Enrique Garrido López" userId="f42cccb0-40a9-4a3e-96fc-13d53be6c365" providerId="ADAL" clId="{BAE946A4-9A46-45CA-9A0A-16F5603B5FD3}" dt="2022-10-05T21:30:52.291" v="2157" actId="22"/>
          <ac:spMkLst>
            <pc:docMk/>
            <pc:sldMk cId="465959535" sldId="359"/>
            <ac:spMk id="19" creationId="{110FAFAB-4E63-8199-FF39-01F8A96F85BE}"/>
          </ac:spMkLst>
        </pc:spChg>
        <pc:picChg chg="add del mod">
          <ac:chgData name="Luis Enrique Garrido López" userId="f42cccb0-40a9-4a3e-96fc-13d53be6c365" providerId="ADAL" clId="{BAE946A4-9A46-45CA-9A0A-16F5603B5FD3}" dt="2022-10-05T21:29:25.346" v="2104" actId="21"/>
          <ac:picMkLst>
            <pc:docMk/>
            <pc:sldMk cId="465959535" sldId="359"/>
            <ac:picMk id="3" creationId="{2D1A2CC0-3F4B-4AD0-3C89-65F854F12A39}"/>
          </ac:picMkLst>
        </pc:picChg>
        <pc:picChg chg="add del mod">
          <ac:chgData name="Luis Enrique Garrido López" userId="f42cccb0-40a9-4a3e-96fc-13d53be6c365" providerId="ADAL" clId="{BAE946A4-9A46-45CA-9A0A-16F5603B5FD3}" dt="2022-10-05T21:29:25.346" v="2104" actId="21"/>
          <ac:picMkLst>
            <pc:docMk/>
            <pc:sldMk cId="465959535" sldId="359"/>
            <ac:picMk id="5" creationId="{449E23CC-9FE4-1C22-D947-0C7D303691B5}"/>
          </ac:picMkLst>
        </pc:picChg>
        <pc:picChg chg="add del mod">
          <ac:chgData name="Luis Enrique Garrido López" userId="f42cccb0-40a9-4a3e-96fc-13d53be6c365" providerId="ADAL" clId="{BAE946A4-9A46-45CA-9A0A-16F5603B5FD3}" dt="2022-10-05T21:29:25.346" v="2104" actId="21"/>
          <ac:picMkLst>
            <pc:docMk/>
            <pc:sldMk cId="465959535" sldId="359"/>
            <ac:picMk id="6" creationId="{0194D363-E409-ABC7-7572-7B52A7046C89}"/>
          </ac:picMkLst>
        </pc:picChg>
        <pc:picChg chg="add del mod modCrop">
          <ac:chgData name="Luis Enrique Garrido López" userId="f42cccb0-40a9-4a3e-96fc-13d53be6c365" providerId="ADAL" clId="{BAE946A4-9A46-45CA-9A0A-16F5603B5FD3}" dt="2022-10-05T21:33:16.646" v="2194" actId="478"/>
          <ac:picMkLst>
            <pc:docMk/>
            <pc:sldMk cId="465959535" sldId="359"/>
            <ac:picMk id="11" creationId="{392399A1-D7D8-245B-6A9F-BB31C86A78AE}"/>
          </ac:picMkLst>
        </pc:picChg>
        <pc:picChg chg="add mod modCrop">
          <ac:chgData name="Luis Enrique Garrido López" userId="f42cccb0-40a9-4a3e-96fc-13d53be6c365" providerId="ADAL" clId="{BAE946A4-9A46-45CA-9A0A-16F5603B5FD3}" dt="2022-10-05T21:40:45.507" v="2279" actId="1076"/>
          <ac:picMkLst>
            <pc:docMk/>
            <pc:sldMk cId="465959535" sldId="359"/>
            <ac:picMk id="12" creationId="{5FBB5840-968E-80EC-C095-FE4CE7C90187}"/>
          </ac:picMkLst>
        </pc:picChg>
        <pc:picChg chg="add mod modCrop">
          <ac:chgData name="Luis Enrique Garrido López" userId="f42cccb0-40a9-4a3e-96fc-13d53be6c365" providerId="ADAL" clId="{BAE946A4-9A46-45CA-9A0A-16F5603B5FD3}" dt="2022-10-05T21:40:54.959" v="2281" actId="1076"/>
          <ac:picMkLst>
            <pc:docMk/>
            <pc:sldMk cId="465959535" sldId="359"/>
            <ac:picMk id="13" creationId="{78E0AFD5-D5D6-1D7E-FCD3-86616263449C}"/>
          </ac:picMkLst>
        </pc:picChg>
        <pc:picChg chg="add mod modCrop">
          <ac:chgData name="Luis Enrique Garrido López" userId="f42cccb0-40a9-4a3e-96fc-13d53be6c365" providerId="ADAL" clId="{BAE946A4-9A46-45CA-9A0A-16F5603B5FD3}" dt="2022-10-05T21:40:45.507" v="2279" actId="1076"/>
          <ac:picMkLst>
            <pc:docMk/>
            <pc:sldMk cId="465959535" sldId="359"/>
            <ac:picMk id="14" creationId="{09C884C4-DE23-4409-ACAD-320D72FE0EB4}"/>
          </ac:picMkLst>
        </pc:picChg>
        <pc:picChg chg="add mod modCrop">
          <ac:chgData name="Luis Enrique Garrido López" userId="f42cccb0-40a9-4a3e-96fc-13d53be6c365" providerId="ADAL" clId="{BAE946A4-9A46-45CA-9A0A-16F5603B5FD3}" dt="2022-10-05T21:40:45.507" v="2279" actId="1076"/>
          <ac:picMkLst>
            <pc:docMk/>
            <pc:sldMk cId="465959535" sldId="359"/>
            <ac:picMk id="15" creationId="{A2E1988F-CE1E-5737-AAE0-16762FA6619E}"/>
          </ac:picMkLst>
        </pc:picChg>
        <pc:picChg chg="add del mod">
          <ac:chgData name="Luis Enrique Garrido López" userId="f42cccb0-40a9-4a3e-96fc-13d53be6c365" providerId="ADAL" clId="{BAE946A4-9A46-45CA-9A0A-16F5603B5FD3}" dt="2022-10-05T21:29:25.346" v="2104" actId="21"/>
          <ac:picMkLst>
            <pc:docMk/>
            <pc:sldMk cId="465959535" sldId="359"/>
            <ac:picMk id="16" creationId="{3099B08F-B627-12F7-8370-F7C27D0217C4}"/>
          </ac:picMkLst>
        </pc:picChg>
        <pc:picChg chg="add del mod">
          <ac:chgData name="Luis Enrique Garrido López" userId="f42cccb0-40a9-4a3e-96fc-13d53be6c365" providerId="ADAL" clId="{BAE946A4-9A46-45CA-9A0A-16F5603B5FD3}" dt="2022-10-05T21:29:25.346" v="2104" actId="21"/>
          <ac:picMkLst>
            <pc:docMk/>
            <pc:sldMk cId="465959535" sldId="359"/>
            <ac:picMk id="17" creationId="{0F420BE9-0B0D-CADA-7ED4-BFA72CAF2C6F}"/>
          </ac:picMkLst>
        </pc:picChg>
        <pc:picChg chg="add mod">
          <ac:chgData name="Luis Enrique Garrido López" userId="f42cccb0-40a9-4a3e-96fc-13d53be6c365" providerId="ADAL" clId="{BAE946A4-9A46-45CA-9A0A-16F5603B5FD3}" dt="2022-10-05T21:40:45.507" v="2279" actId="1076"/>
          <ac:picMkLst>
            <pc:docMk/>
            <pc:sldMk cId="465959535" sldId="359"/>
            <ac:picMk id="20" creationId="{B2449BBC-D2B5-983E-2D33-92964C05D5D7}"/>
          </ac:picMkLst>
        </pc:picChg>
        <pc:picChg chg="add mod ord">
          <ac:chgData name="Luis Enrique Garrido López" userId="f42cccb0-40a9-4a3e-96fc-13d53be6c365" providerId="ADAL" clId="{BAE946A4-9A46-45CA-9A0A-16F5603B5FD3}" dt="2022-10-05T21:40:52.375" v="2280" actId="1076"/>
          <ac:picMkLst>
            <pc:docMk/>
            <pc:sldMk cId="465959535" sldId="359"/>
            <ac:picMk id="21" creationId="{C753352F-73BE-723F-C2FD-9C68C5702052}"/>
          </ac:picMkLst>
        </pc:picChg>
      </pc:sldChg>
      <pc:sldChg chg="addSp delSp modSp add mod">
        <pc:chgData name="Luis Enrique Garrido López" userId="f42cccb0-40a9-4a3e-96fc-13d53be6c365" providerId="ADAL" clId="{BAE946A4-9A46-45CA-9A0A-16F5603B5FD3}" dt="2022-10-06T20:54:40.856" v="4073"/>
        <pc:sldMkLst>
          <pc:docMk/>
          <pc:sldMk cId="47120667" sldId="360"/>
        </pc:sldMkLst>
        <pc:spChg chg="mod">
          <ac:chgData name="Luis Enrique Garrido López" userId="f42cccb0-40a9-4a3e-96fc-13d53be6c365" providerId="ADAL" clId="{BAE946A4-9A46-45CA-9A0A-16F5603B5FD3}" dt="2022-10-05T21:42:38.889" v="2421" actId="313"/>
          <ac:spMkLst>
            <pc:docMk/>
            <pc:sldMk cId="47120667" sldId="360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BAE946A4-9A46-45CA-9A0A-16F5603B5FD3}" dt="2022-10-05T21:42:35.076" v="2419" actId="478"/>
          <ac:spMkLst>
            <pc:docMk/>
            <pc:sldMk cId="47120667" sldId="360"/>
            <ac:spMk id="7" creationId="{2B4A997A-E84C-85BD-0C64-75984B867489}"/>
          </ac:spMkLst>
        </pc:spChg>
        <pc:spChg chg="mod">
          <ac:chgData name="Luis Enrique Garrido López" userId="f42cccb0-40a9-4a3e-96fc-13d53be6c365" providerId="ADAL" clId="{BAE946A4-9A46-45CA-9A0A-16F5603B5FD3}" dt="2022-10-05T21:42:37.432" v="2420" actId="1076"/>
          <ac:spMkLst>
            <pc:docMk/>
            <pc:sldMk cId="47120667" sldId="360"/>
            <ac:spMk id="8" creationId="{F8B5F541-D4F5-0258-6CD5-4862CC604978}"/>
          </ac:spMkLst>
        </pc:spChg>
        <pc:spChg chg="del">
          <ac:chgData name="Luis Enrique Garrido López" userId="f42cccb0-40a9-4a3e-96fc-13d53be6c365" providerId="ADAL" clId="{BAE946A4-9A46-45CA-9A0A-16F5603B5FD3}" dt="2022-10-05T21:28:36.236" v="2100" actId="478"/>
          <ac:spMkLst>
            <pc:docMk/>
            <pc:sldMk cId="47120667" sldId="360"/>
            <ac:spMk id="9" creationId="{8E0E1DF2-16F3-7C88-868C-6A32325E3838}"/>
          </ac:spMkLst>
        </pc:spChg>
        <pc:spChg chg="del">
          <ac:chgData name="Luis Enrique Garrido López" userId="f42cccb0-40a9-4a3e-96fc-13d53be6c365" providerId="ADAL" clId="{BAE946A4-9A46-45CA-9A0A-16F5603B5FD3}" dt="2022-10-05T21:28:34.868" v="2099" actId="478"/>
          <ac:spMkLst>
            <pc:docMk/>
            <pc:sldMk cId="47120667" sldId="360"/>
            <ac:spMk id="10" creationId="{BDDBA204-8F60-E6B4-EC08-62F69D3F9867}"/>
          </ac:spMkLst>
        </pc:spChg>
        <pc:spChg chg="add del mod">
          <ac:chgData name="Luis Enrique Garrido López" userId="f42cccb0-40a9-4a3e-96fc-13d53be6c365" providerId="ADAL" clId="{BAE946A4-9A46-45CA-9A0A-16F5603B5FD3}" dt="2022-10-05T21:43:04.756" v="2426" actId="478"/>
          <ac:spMkLst>
            <pc:docMk/>
            <pc:sldMk cId="47120667" sldId="360"/>
            <ac:spMk id="12" creationId="{0877976C-707F-6966-54CC-42BFC6635BB4}"/>
          </ac:spMkLst>
        </pc:spChg>
        <pc:spChg chg="add mod">
          <ac:chgData name="Luis Enrique Garrido López" userId="f42cccb0-40a9-4a3e-96fc-13d53be6c365" providerId="ADAL" clId="{BAE946A4-9A46-45CA-9A0A-16F5603B5FD3}" dt="2022-10-05T21:43:11.877" v="2427" actId="1076"/>
          <ac:spMkLst>
            <pc:docMk/>
            <pc:sldMk cId="47120667" sldId="360"/>
            <ac:spMk id="18" creationId="{A9D7D2EE-25D6-E37A-2162-481D5CDD551D}"/>
          </ac:spMkLst>
        </pc:spChg>
        <pc:spChg chg="add mod">
          <ac:chgData name="Luis Enrique Garrido López" userId="f42cccb0-40a9-4a3e-96fc-13d53be6c365" providerId="ADAL" clId="{BAE946A4-9A46-45CA-9A0A-16F5603B5FD3}" dt="2022-10-05T22:19:47.433" v="2913" actId="1076"/>
          <ac:spMkLst>
            <pc:docMk/>
            <pc:sldMk cId="47120667" sldId="360"/>
            <ac:spMk id="19" creationId="{B8F3A533-B2D2-B8ED-E77B-7B4417D502F7}"/>
          </ac:spMkLst>
        </pc:spChg>
        <pc:spChg chg="add mod">
          <ac:chgData name="Luis Enrique Garrido López" userId="f42cccb0-40a9-4a3e-96fc-13d53be6c365" providerId="ADAL" clId="{BAE946A4-9A46-45CA-9A0A-16F5603B5FD3}" dt="2022-10-05T21:43:11.877" v="2427" actId="1076"/>
          <ac:spMkLst>
            <pc:docMk/>
            <pc:sldMk cId="47120667" sldId="360"/>
            <ac:spMk id="20" creationId="{AF7267A7-BA5E-0E1E-1E46-C9588416A421}"/>
          </ac:spMkLst>
        </pc:spChg>
        <pc:spChg chg="add mod">
          <ac:chgData name="Luis Enrique Garrido López" userId="f42cccb0-40a9-4a3e-96fc-13d53be6c365" providerId="ADAL" clId="{BAE946A4-9A46-45CA-9A0A-16F5603B5FD3}" dt="2022-10-05T21:43:11.877" v="2427" actId="1076"/>
          <ac:spMkLst>
            <pc:docMk/>
            <pc:sldMk cId="47120667" sldId="360"/>
            <ac:spMk id="21" creationId="{ECC72789-9549-7ACE-552D-5BE0E49BEF44}"/>
          </ac:spMkLst>
        </pc:spChg>
        <pc:spChg chg="add mod">
          <ac:chgData name="Luis Enrique Garrido López" userId="f42cccb0-40a9-4a3e-96fc-13d53be6c365" providerId="ADAL" clId="{BAE946A4-9A46-45CA-9A0A-16F5603B5FD3}" dt="2022-10-05T21:43:11.877" v="2427" actId="1076"/>
          <ac:spMkLst>
            <pc:docMk/>
            <pc:sldMk cId="47120667" sldId="360"/>
            <ac:spMk id="23" creationId="{2BA1232C-52E3-95A7-F3C6-AAB94C2EA5D5}"/>
          </ac:spMkLst>
        </pc:spChg>
        <pc:spChg chg="add mod">
          <ac:chgData name="Luis Enrique Garrido López" userId="f42cccb0-40a9-4a3e-96fc-13d53be6c365" providerId="ADAL" clId="{BAE946A4-9A46-45CA-9A0A-16F5603B5FD3}" dt="2022-10-05T22:19:52.680" v="2914" actId="1076"/>
          <ac:spMkLst>
            <pc:docMk/>
            <pc:sldMk cId="47120667" sldId="360"/>
            <ac:spMk id="24" creationId="{6AE707F8-81FF-801D-37C2-767D26C317CB}"/>
          </ac:spMkLst>
        </pc:spChg>
        <pc:picChg chg="add del mod">
          <ac:chgData name="Luis Enrique Garrido López" userId="f42cccb0-40a9-4a3e-96fc-13d53be6c365" providerId="ADAL" clId="{BAE946A4-9A46-45CA-9A0A-16F5603B5FD3}" dt="2022-10-05T21:42:20.779" v="2381" actId="478"/>
          <ac:picMkLst>
            <pc:docMk/>
            <pc:sldMk cId="47120667" sldId="360"/>
            <ac:picMk id="3" creationId="{139D2AC3-5458-8A51-042B-1D00D5797357}"/>
          </ac:picMkLst>
        </pc:picChg>
        <pc:picChg chg="add del mod">
          <ac:chgData name="Luis Enrique Garrido López" userId="f42cccb0-40a9-4a3e-96fc-13d53be6c365" providerId="ADAL" clId="{BAE946A4-9A46-45CA-9A0A-16F5603B5FD3}" dt="2022-10-05T21:42:20.426" v="2380" actId="478"/>
          <ac:picMkLst>
            <pc:docMk/>
            <pc:sldMk cId="47120667" sldId="360"/>
            <ac:picMk id="4" creationId="{B07AF20C-58C9-C3C9-3AB8-9BF04E8192E9}"/>
          </ac:picMkLst>
        </pc:picChg>
        <pc:picChg chg="add del mod">
          <ac:chgData name="Luis Enrique Garrido López" userId="f42cccb0-40a9-4a3e-96fc-13d53be6c365" providerId="ADAL" clId="{BAE946A4-9A46-45CA-9A0A-16F5603B5FD3}" dt="2022-10-05T21:42:21.979" v="2383" actId="478"/>
          <ac:picMkLst>
            <pc:docMk/>
            <pc:sldMk cId="47120667" sldId="360"/>
            <ac:picMk id="5" creationId="{A9A55693-CCA3-F389-F2C9-78053406D80A}"/>
          </ac:picMkLst>
        </pc:picChg>
        <pc:picChg chg="add del mod">
          <ac:chgData name="Luis Enrique Garrido López" userId="f42cccb0-40a9-4a3e-96fc-13d53be6c365" providerId="ADAL" clId="{BAE946A4-9A46-45CA-9A0A-16F5603B5FD3}" dt="2022-10-05T21:42:20.066" v="2379" actId="478"/>
          <ac:picMkLst>
            <pc:docMk/>
            <pc:sldMk cId="47120667" sldId="360"/>
            <ac:picMk id="6" creationId="{3060E8CE-4990-7260-30EE-BA2DA27D0F93}"/>
          </ac:picMkLst>
        </pc:picChg>
        <pc:picChg chg="add del mod">
          <ac:chgData name="Luis Enrique Garrido López" userId="f42cccb0-40a9-4a3e-96fc-13d53be6c365" providerId="ADAL" clId="{BAE946A4-9A46-45CA-9A0A-16F5603B5FD3}" dt="2022-10-05T21:42:21.491" v="2382" actId="478"/>
          <ac:picMkLst>
            <pc:docMk/>
            <pc:sldMk cId="47120667" sldId="360"/>
            <ac:picMk id="11" creationId="{B4EE7CB6-7A81-8D6B-3C79-C8EB5A77CFBB}"/>
          </ac:picMkLst>
        </pc:picChg>
        <pc:picChg chg="add mod">
          <ac:chgData name="Luis Enrique Garrido López" userId="f42cccb0-40a9-4a3e-96fc-13d53be6c365" providerId="ADAL" clId="{BAE946A4-9A46-45CA-9A0A-16F5603B5FD3}" dt="2022-10-05T21:43:11.877" v="2427" actId="1076"/>
          <ac:picMkLst>
            <pc:docMk/>
            <pc:sldMk cId="47120667" sldId="360"/>
            <ac:picMk id="13" creationId="{387D36A8-89EE-0680-649D-DD2D813DAE77}"/>
          </ac:picMkLst>
        </pc:picChg>
        <pc:picChg chg="add mod">
          <ac:chgData name="Luis Enrique Garrido López" userId="f42cccb0-40a9-4a3e-96fc-13d53be6c365" providerId="ADAL" clId="{BAE946A4-9A46-45CA-9A0A-16F5603B5FD3}" dt="2022-10-05T21:43:11.877" v="2427" actId="1076"/>
          <ac:picMkLst>
            <pc:docMk/>
            <pc:sldMk cId="47120667" sldId="360"/>
            <ac:picMk id="14" creationId="{1CCB7A12-7BFB-15B3-6BA4-90DB5B09556A}"/>
          </ac:picMkLst>
        </pc:picChg>
        <pc:picChg chg="add mod">
          <ac:chgData name="Luis Enrique Garrido López" userId="f42cccb0-40a9-4a3e-96fc-13d53be6c365" providerId="ADAL" clId="{BAE946A4-9A46-45CA-9A0A-16F5603B5FD3}" dt="2022-10-05T21:43:11.877" v="2427" actId="1076"/>
          <ac:picMkLst>
            <pc:docMk/>
            <pc:sldMk cId="47120667" sldId="360"/>
            <ac:picMk id="15" creationId="{B0528325-C113-35CE-26C3-82CAA288918A}"/>
          </ac:picMkLst>
        </pc:picChg>
        <pc:picChg chg="add mod">
          <ac:chgData name="Luis Enrique Garrido López" userId="f42cccb0-40a9-4a3e-96fc-13d53be6c365" providerId="ADAL" clId="{BAE946A4-9A46-45CA-9A0A-16F5603B5FD3}" dt="2022-10-05T22:18:58.046" v="2912" actId="1076"/>
          <ac:picMkLst>
            <pc:docMk/>
            <pc:sldMk cId="47120667" sldId="360"/>
            <ac:picMk id="16" creationId="{E42D415D-17FF-5608-BC3D-01461947F406}"/>
          </ac:picMkLst>
        </pc:picChg>
        <pc:picChg chg="add mod">
          <ac:chgData name="Luis Enrique Garrido López" userId="f42cccb0-40a9-4a3e-96fc-13d53be6c365" providerId="ADAL" clId="{BAE946A4-9A46-45CA-9A0A-16F5603B5FD3}" dt="2022-10-05T21:43:11.877" v="2427" actId="1076"/>
          <ac:picMkLst>
            <pc:docMk/>
            <pc:sldMk cId="47120667" sldId="360"/>
            <ac:picMk id="17" creationId="{E92EF520-7FCF-7ECC-C6B3-B6058F4585D8}"/>
          </ac:picMkLst>
        </pc:picChg>
        <pc:picChg chg="add mod">
          <ac:chgData name="Luis Enrique Garrido López" userId="f42cccb0-40a9-4a3e-96fc-13d53be6c365" providerId="ADAL" clId="{BAE946A4-9A46-45CA-9A0A-16F5603B5FD3}" dt="2022-10-05T21:43:11.877" v="2427" actId="1076"/>
          <ac:picMkLst>
            <pc:docMk/>
            <pc:sldMk cId="47120667" sldId="360"/>
            <ac:picMk id="22" creationId="{7ADFACD5-6F00-BCDD-5797-5EC63EC66E6B}"/>
          </ac:picMkLst>
        </pc:picChg>
        <pc:picChg chg="add del mod">
          <ac:chgData name="Luis Enrique Garrido López" userId="f42cccb0-40a9-4a3e-96fc-13d53be6c365" providerId="ADAL" clId="{BAE946A4-9A46-45CA-9A0A-16F5603B5FD3}" dt="2022-10-06T20:54:40.856" v="4073"/>
          <ac:picMkLst>
            <pc:docMk/>
            <pc:sldMk cId="47120667" sldId="360"/>
            <ac:picMk id="25" creationId="{55644C1C-F6C7-3249-582A-6E1C5EE86BE8}"/>
          </ac:picMkLst>
        </pc:picChg>
      </pc:sldChg>
      <pc:sldChg chg="modSp add del mod">
        <pc:chgData name="Luis Enrique Garrido López" userId="f42cccb0-40a9-4a3e-96fc-13d53be6c365" providerId="ADAL" clId="{BAE946A4-9A46-45CA-9A0A-16F5603B5FD3}" dt="2022-10-06T19:57:20.465" v="3760" actId="47"/>
        <pc:sldMkLst>
          <pc:docMk/>
          <pc:sldMk cId="3846319718" sldId="361"/>
        </pc:sldMkLst>
        <pc:spChg chg="mod">
          <ac:chgData name="Luis Enrique Garrido López" userId="f42cccb0-40a9-4a3e-96fc-13d53be6c365" providerId="ADAL" clId="{BAE946A4-9A46-45CA-9A0A-16F5603B5FD3}" dt="2022-10-06T17:21:39.913" v="2920"/>
          <ac:spMkLst>
            <pc:docMk/>
            <pc:sldMk cId="3846319718" sldId="361"/>
            <ac:spMk id="2" creationId="{D9A958BE-AA5F-973D-118B-3A66352DB29B}"/>
          </ac:spMkLst>
        </pc:spChg>
      </pc:sldChg>
      <pc:sldChg chg="add">
        <pc:chgData name="Luis Enrique Garrido López" userId="f42cccb0-40a9-4a3e-96fc-13d53be6c365" providerId="ADAL" clId="{BAE946A4-9A46-45CA-9A0A-16F5603B5FD3}" dt="2022-10-05T21:57:11.549" v="2752"/>
        <pc:sldMkLst>
          <pc:docMk/>
          <pc:sldMk cId="493805987" sldId="362"/>
        </pc:sldMkLst>
      </pc:sldChg>
      <pc:sldChg chg="add">
        <pc:chgData name="Luis Enrique Garrido López" userId="f42cccb0-40a9-4a3e-96fc-13d53be6c365" providerId="ADAL" clId="{BAE946A4-9A46-45CA-9A0A-16F5603B5FD3}" dt="2022-10-05T21:57:11.549" v="2752"/>
        <pc:sldMkLst>
          <pc:docMk/>
          <pc:sldMk cId="1265911944" sldId="363"/>
        </pc:sldMkLst>
      </pc:sldChg>
      <pc:sldChg chg="add">
        <pc:chgData name="Luis Enrique Garrido López" userId="f42cccb0-40a9-4a3e-96fc-13d53be6c365" providerId="ADAL" clId="{BAE946A4-9A46-45CA-9A0A-16F5603B5FD3}" dt="2022-10-05T21:57:11.549" v="2752"/>
        <pc:sldMkLst>
          <pc:docMk/>
          <pc:sldMk cId="1762207568" sldId="364"/>
        </pc:sldMkLst>
      </pc:sldChg>
      <pc:sldChg chg="addSp delSp modSp add mod">
        <pc:chgData name="Luis Enrique Garrido López" userId="f42cccb0-40a9-4a3e-96fc-13d53be6c365" providerId="ADAL" clId="{BAE946A4-9A46-45CA-9A0A-16F5603B5FD3}" dt="2022-10-06T17:30:55.397" v="2998" actId="1076"/>
        <pc:sldMkLst>
          <pc:docMk/>
          <pc:sldMk cId="399563209" sldId="365"/>
        </pc:sldMkLst>
        <pc:spChg chg="mod">
          <ac:chgData name="Luis Enrique Garrido López" userId="f42cccb0-40a9-4a3e-96fc-13d53be6c365" providerId="ADAL" clId="{BAE946A4-9A46-45CA-9A0A-16F5603B5FD3}" dt="2022-10-05T21:57:34.998" v="2760" actId="113"/>
          <ac:spMkLst>
            <pc:docMk/>
            <pc:sldMk cId="399563209" sldId="365"/>
            <ac:spMk id="2" creationId="{D9A958BE-AA5F-973D-118B-3A66352DB29B}"/>
          </ac:spMkLst>
        </pc:spChg>
        <pc:spChg chg="mod">
          <ac:chgData name="Luis Enrique Garrido López" userId="f42cccb0-40a9-4a3e-96fc-13d53be6c365" providerId="ADAL" clId="{BAE946A4-9A46-45CA-9A0A-16F5603B5FD3}" dt="2022-10-05T21:57:37.801" v="2761" actId="1076"/>
          <ac:spMkLst>
            <pc:docMk/>
            <pc:sldMk cId="399563209" sldId="365"/>
            <ac:spMk id="3" creationId="{27F2B4FD-4BDA-FC96-CEA5-A5FAA1CF2F0C}"/>
          </ac:spMkLst>
        </pc:spChg>
        <pc:spChg chg="del mod">
          <ac:chgData name="Luis Enrique Garrido López" userId="f42cccb0-40a9-4a3e-96fc-13d53be6c365" providerId="ADAL" clId="{BAE946A4-9A46-45CA-9A0A-16F5603B5FD3}" dt="2022-10-05T21:57:33.167" v="2759"/>
          <ac:spMkLst>
            <pc:docMk/>
            <pc:sldMk cId="399563209" sldId="365"/>
            <ac:spMk id="7" creationId="{2B4A997A-E84C-85BD-0C64-75984B867489}"/>
          </ac:spMkLst>
        </pc:spChg>
        <pc:spChg chg="add mod">
          <ac:chgData name="Luis Enrique Garrido López" userId="f42cccb0-40a9-4a3e-96fc-13d53be6c365" providerId="ADAL" clId="{BAE946A4-9A46-45CA-9A0A-16F5603B5FD3}" dt="2022-10-06T17:27:32.946" v="2946" actId="1076"/>
          <ac:spMkLst>
            <pc:docMk/>
            <pc:sldMk cId="399563209" sldId="365"/>
            <ac:spMk id="8" creationId="{F9037159-65F4-5243-C16B-DFCC23BE1136}"/>
          </ac:spMkLst>
        </pc:spChg>
        <pc:spChg chg="add mod">
          <ac:chgData name="Luis Enrique Garrido López" userId="f42cccb0-40a9-4a3e-96fc-13d53be6c365" providerId="ADAL" clId="{BAE946A4-9A46-45CA-9A0A-16F5603B5FD3}" dt="2022-10-06T17:29:44.356" v="2980" actId="1076"/>
          <ac:spMkLst>
            <pc:docMk/>
            <pc:sldMk cId="399563209" sldId="365"/>
            <ac:spMk id="11" creationId="{2AB33652-5A1B-79FC-BDFD-9B850428AA75}"/>
          </ac:spMkLst>
        </pc:spChg>
        <pc:spChg chg="add mod">
          <ac:chgData name="Luis Enrique Garrido López" userId="f42cccb0-40a9-4a3e-96fc-13d53be6c365" providerId="ADAL" clId="{BAE946A4-9A46-45CA-9A0A-16F5603B5FD3}" dt="2022-10-06T17:29:35.167" v="2978" actId="1076"/>
          <ac:spMkLst>
            <pc:docMk/>
            <pc:sldMk cId="399563209" sldId="365"/>
            <ac:spMk id="12" creationId="{B4F4B2F0-DF0A-D1B5-0624-E4D7958928D6}"/>
          </ac:spMkLst>
        </pc:spChg>
        <pc:spChg chg="add mod">
          <ac:chgData name="Luis Enrique Garrido López" userId="f42cccb0-40a9-4a3e-96fc-13d53be6c365" providerId="ADAL" clId="{BAE946A4-9A46-45CA-9A0A-16F5603B5FD3}" dt="2022-10-06T17:27:46.354" v="2948" actId="1076"/>
          <ac:spMkLst>
            <pc:docMk/>
            <pc:sldMk cId="399563209" sldId="365"/>
            <ac:spMk id="13" creationId="{8F9A453A-895C-C717-FF26-F5E7FD34561E}"/>
          </ac:spMkLst>
        </pc:spChg>
        <pc:spChg chg="add mod">
          <ac:chgData name="Luis Enrique Garrido López" userId="f42cccb0-40a9-4a3e-96fc-13d53be6c365" providerId="ADAL" clId="{BAE946A4-9A46-45CA-9A0A-16F5603B5FD3}" dt="2022-10-06T17:29:27.840" v="2976" actId="1076"/>
          <ac:spMkLst>
            <pc:docMk/>
            <pc:sldMk cId="399563209" sldId="365"/>
            <ac:spMk id="14" creationId="{8A407F9A-C268-626A-EAA7-0601E7BD4751}"/>
          </ac:spMkLst>
        </pc:spChg>
        <pc:picChg chg="add del mod">
          <ac:chgData name="Luis Enrique Garrido López" userId="f42cccb0-40a9-4a3e-96fc-13d53be6c365" providerId="ADAL" clId="{BAE946A4-9A46-45CA-9A0A-16F5603B5FD3}" dt="2022-10-05T22:07:37.131" v="2884" actId="478"/>
          <ac:picMkLst>
            <pc:docMk/>
            <pc:sldMk cId="399563209" sldId="365"/>
            <ac:picMk id="5" creationId="{FA85875D-25C8-BEC5-0894-A17FC9964D12}"/>
          </ac:picMkLst>
        </pc:picChg>
        <pc:picChg chg="mod">
          <ac:chgData name="Luis Enrique Garrido López" userId="f42cccb0-40a9-4a3e-96fc-13d53be6c365" providerId="ADAL" clId="{BAE946A4-9A46-45CA-9A0A-16F5603B5FD3}" dt="2022-10-06T17:30:55.397" v="2998" actId="1076"/>
          <ac:picMkLst>
            <pc:docMk/>
            <pc:sldMk cId="399563209" sldId="365"/>
            <ac:picMk id="6" creationId="{84B370F6-697F-AF88-D1A7-ECE3DDEE54C1}"/>
          </ac:picMkLst>
        </pc:picChg>
        <pc:picChg chg="add del mod">
          <ac:chgData name="Luis Enrique Garrido López" userId="f42cccb0-40a9-4a3e-96fc-13d53be6c365" providerId="ADAL" clId="{BAE946A4-9A46-45CA-9A0A-16F5603B5FD3}" dt="2022-10-05T22:00:56.108" v="2778" actId="478"/>
          <ac:picMkLst>
            <pc:docMk/>
            <pc:sldMk cId="399563209" sldId="365"/>
            <ac:picMk id="10" creationId="{18956E48-F823-0FA6-95B2-C2698B9E8683}"/>
          </ac:picMkLst>
        </pc:picChg>
        <pc:picChg chg="add mod modCrop">
          <ac:chgData name="Luis Enrique Garrido López" userId="f42cccb0-40a9-4a3e-96fc-13d53be6c365" providerId="ADAL" clId="{BAE946A4-9A46-45CA-9A0A-16F5603B5FD3}" dt="2022-10-06T17:30:04.264" v="2982" actId="1076"/>
          <ac:picMkLst>
            <pc:docMk/>
            <pc:sldMk cId="399563209" sldId="365"/>
            <ac:picMk id="15" creationId="{E6267337-B452-565D-77A1-35785416516D}"/>
          </ac:picMkLst>
        </pc:picChg>
        <pc:picChg chg="add mod">
          <ac:chgData name="Luis Enrique Garrido López" userId="f42cccb0-40a9-4a3e-96fc-13d53be6c365" providerId="ADAL" clId="{BAE946A4-9A46-45CA-9A0A-16F5603B5FD3}" dt="2022-10-06T17:30:35.834" v="2992" actId="1076"/>
          <ac:picMkLst>
            <pc:docMk/>
            <pc:sldMk cId="399563209" sldId="365"/>
            <ac:picMk id="17" creationId="{0102D050-D27A-202C-D075-A4396D921E78}"/>
          </ac:picMkLst>
        </pc:picChg>
        <pc:picChg chg="add mod">
          <ac:chgData name="Luis Enrique Garrido López" userId="f42cccb0-40a9-4a3e-96fc-13d53be6c365" providerId="ADAL" clId="{BAE946A4-9A46-45CA-9A0A-16F5603B5FD3}" dt="2022-10-06T17:30:35.834" v="2992" actId="1076"/>
          <ac:picMkLst>
            <pc:docMk/>
            <pc:sldMk cId="399563209" sldId="365"/>
            <ac:picMk id="19" creationId="{B77827D5-9039-0098-DE1D-DF8499104A76}"/>
          </ac:picMkLst>
        </pc:picChg>
        <pc:picChg chg="add mod">
          <ac:chgData name="Luis Enrique Garrido López" userId="f42cccb0-40a9-4a3e-96fc-13d53be6c365" providerId="ADAL" clId="{BAE946A4-9A46-45CA-9A0A-16F5603B5FD3}" dt="2022-10-06T17:30:38.882" v="2993" actId="1076"/>
          <ac:picMkLst>
            <pc:docMk/>
            <pc:sldMk cId="399563209" sldId="365"/>
            <ac:picMk id="21" creationId="{0C7257DD-B224-6540-C973-15F5E4817BC3}"/>
          </ac:picMkLst>
        </pc:picChg>
        <pc:picChg chg="add mod modCrop">
          <ac:chgData name="Luis Enrique Garrido López" userId="f42cccb0-40a9-4a3e-96fc-13d53be6c365" providerId="ADAL" clId="{BAE946A4-9A46-45CA-9A0A-16F5603B5FD3}" dt="2022-10-06T17:27:38.644" v="2947" actId="1076"/>
          <ac:picMkLst>
            <pc:docMk/>
            <pc:sldMk cId="399563209" sldId="365"/>
            <ac:picMk id="23" creationId="{954A9B05-6081-1B24-ED8B-C1A831896964}"/>
          </ac:picMkLst>
        </pc:picChg>
        <pc:picChg chg="add mod modCrop">
          <ac:chgData name="Luis Enrique Garrido López" userId="f42cccb0-40a9-4a3e-96fc-13d53be6c365" providerId="ADAL" clId="{BAE946A4-9A46-45CA-9A0A-16F5603B5FD3}" dt="2022-10-06T17:29:27.840" v="2976" actId="1076"/>
          <ac:picMkLst>
            <pc:docMk/>
            <pc:sldMk cId="399563209" sldId="365"/>
            <ac:picMk id="43" creationId="{AAF2144E-7462-5358-4BEB-838713DD41E6}"/>
          </ac:picMkLst>
        </pc:picChg>
        <pc:cxnChg chg="add del mod">
          <ac:chgData name="Luis Enrique Garrido López" userId="f42cccb0-40a9-4a3e-96fc-13d53be6c365" providerId="ADAL" clId="{BAE946A4-9A46-45CA-9A0A-16F5603B5FD3}" dt="2022-10-05T22:08:14.214" v="2897" actId="11529"/>
          <ac:cxnSpMkLst>
            <pc:docMk/>
            <pc:sldMk cId="399563209" sldId="365"/>
            <ac:cxnSpMk id="25" creationId="{8AE288E7-F4F6-62F9-E1EC-C4E92698523D}"/>
          </ac:cxnSpMkLst>
        </pc:cxnChg>
        <pc:cxnChg chg="add mod">
          <ac:chgData name="Luis Enrique Garrido López" userId="f42cccb0-40a9-4a3e-96fc-13d53be6c365" providerId="ADAL" clId="{BAE946A4-9A46-45CA-9A0A-16F5603B5FD3}" dt="2022-10-06T17:30:17.682" v="2986" actId="14100"/>
          <ac:cxnSpMkLst>
            <pc:docMk/>
            <pc:sldMk cId="399563209" sldId="365"/>
            <ac:cxnSpMk id="30" creationId="{EE78B5C3-C96C-06FB-3E08-18091BEF369C}"/>
          </ac:cxnSpMkLst>
        </pc:cxnChg>
        <pc:cxnChg chg="add mod">
          <ac:chgData name="Luis Enrique Garrido López" userId="f42cccb0-40a9-4a3e-96fc-13d53be6c365" providerId="ADAL" clId="{BAE946A4-9A46-45CA-9A0A-16F5603B5FD3}" dt="2022-10-06T17:30:48.784" v="2996" actId="208"/>
          <ac:cxnSpMkLst>
            <pc:docMk/>
            <pc:sldMk cId="399563209" sldId="365"/>
            <ac:cxnSpMk id="47" creationId="{83391312-47FD-7AC3-B222-87E9CC95D8E1}"/>
          </ac:cxnSpMkLst>
        </pc:cxnChg>
        <pc:cxnChg chg="add mod">
          <ac:chgData name="Luis Enrique Garrido López" userId="f42cccb0-40a9-4a3e-96fc-13d53be6c365" providerId="ADAL" clId="{BAE946A4-9A46-45CA-9A0A-16F5603B5FD3}" dt="2022-10-06T17:30:48.784" v="2996" actId="208"/>
          <ac:cxnSpMkLst>
            <pc:docMk/>
            <pc:sldMk cId="399563209" sldId="365"/>
            <ac:cxnSpMk id="53" creationId="{34E92D9B-0603-0A2D-5E84-FCEC7D08A986}"/>
          </ac:cxnSpMkLst>
        </pc:cxnChg>
        <pc:cxnChg chg="add mod">
          <ac:chgData name="Luis Enrique Garrido López" userId="f42cccb0-40a9-4a3e-96fc-13d53be6c365" providerId="ADAL" clId="{BAE946A4-9A46-45CA-9A0A-16F5603B5FD3}" dt="2022-10-06T17:30:48.784" v="2996" actId="208"/>
          <ac:cxnSpMkLst>
            <pc:docMk/>
            <pc:sldMk cId="399563209" sldId="365"/>
            <ac:cxnSpMk id="54" creationId="{499DEBD3-4562-C22D-53D6-10CB59AEA7EE}"/>
          </ac:cxnSpMkLst>
        </pc:cxnChg>
      </pc:sldChg>
      <pc:sldChg chg="addSp modSp new del ord modAnim">
        <pc:chgData name="Luis Enrique Garrido López" userId="f42cccb0-40a9-4a3e-96fc-13d53be6c365" providerId="ADAL" clId="{BAE946A4-9A46-45CA-9A0A-16F5603B5FD3}" dt="2022-10-06T20:29:39.186" v="3768" actId="2696"/>
        <pc:sldMkLst>
          <pc:docMk/>
          <pc:sldMk cId="2976825805" sldId="366"/>
        </pc:sldMkLst>
        <pc:picChg chg="add mod">
          <ac:chgData name="Luis Enrique Garrido López" userId="f42cccb0-40a9-4a3e-96fc-13d53be6c365" providerId="ADAL" clId="{BAE946A4-9A46-45CA-9A0A-16F5603B5FD3}" dt="2022-10-06T16:53:17.746" v="2918"/>
          <ac:picMkLst>
            <pc:docMk/>
            <pc:sldMk cId="2976825805" sldId="366"/>
            <ac:picMk id="2" creationId="{E8E892E4-735F-6775-459B-873774AE30F2}"/>
          </ac:picMkLst>
        </pc:picChg>
      </pc:sldChg>
      <pc:sldChg chg="addSp modSp add mod">
        <pc:chgData name="Luis Enrique Garrido López" userId="f42cccb0-40a9-4a3e-96fc-13d53be6c365" providerId="ADAL" clId="{BAE946A4-9A46-45CA-9A0A-16F5603B5FD3}" dt="2022-10-06T17:59:48.153" v="3091" actId="1076"/>
        <pc:sldMkLst>
          <pc:docMk/>
          <pc:sldMk cId="3699493530" sldId="367"/>
        </pc:sldMkLst>
        <pc:spChg chg="mod">
          <ac:chgData name="Luis Enrique Garrido López" userId="f42cccb0-40a9-4a3e-96fc-13d53be6c365" providerId="ADAL" clId="{BAE946A4-9A46-45CA-9A0A-16F5603B5FD3}" dt="2022-10-06T17:46:48.131" v="3043" actId="1076"/>
          <ac:spMkLst>
            <pc:docMk/>
            <pc:sldMk cId="3699493530" sldId="367"/>
            <ac:spMk id="2" creationId="{C6FD1931-8AF6-56BA-5824-8481B8EDAC11}"/>
          </ac:spMkLst>
        </pc:spChg>
        <pc:spChg chg="add mod">
          <ac:chgData name="Luis Enrique Garrido López" userId="f42cccb0-40a9-4a3e-96fc-13d53be6c365" providerId="ADAL" clId="{BAE946A4-9A46-45CA-9A0A-16F5603B5FD3}" dt="2022-10-06T17:59:48.153" v="3091" actId="1076"/>
          <ac:spMkLst>
            <pc:docMk/>
            <pc:sldMk cId="3699493530" sldId="367"/>
            <ac:spMk id="3" creationId="{67625BF1-3A8B-FF9C-95E2-E3F9F23B97E0}"/>
          </ac:spMkLst>
        </pc:spChg>
        <pc:picChg chg="add mod">
          <ac:chgData name="Luis Enrique Garrido López" userId="f42cccb0-40a9-4a3e-96fc-13d53be6c365" providerId="ADAL" clId="{BAE946A4-9A46-45CA-9A0A-16F5603B5FD3}" dt="2022-10-06T17:59:44.341" v="3090" actId="1076"/>
          <ac:picMkLst>
            <pc:docMk/>
            <pc:sldMk cId="3699493530" sldId="367"/>
            <ac:picMk id="5" creationId="{046022A9-7D37-4DEE-36E4-A1EA7E0EDFA3}"/>
          </ac:picMkLst>
        </pc:picChg>
      </pc:sldChg>
      <pc:sldChg chg="addSp delSp modSp add mod ord">
        <pc:chgData name="Luis Enrique Garrido López" userId="f42cccb0-40a9-4a3e-96fc-13d53be6c365" providerId="ADAL" clId="{BAE946A4-9A46-45CA-9A0A-16F5603B5FD3}" dt="2022-10-06T18:58:31.640" v="3227"/>
        <pc:sldMkLst>
          <pc:docMk/>
          <pc:sldMk cId="3809932362" sldId="368"/>
        </pc:sldMkLst>
        <pc:spChg chg="mod">
          <ac:chgData name="Luis Enrique Garrido López" userId="f42cccb0-40a9-4a3e-96fc-13d53be6c365" providerId="ADAL" clId="{BAE946A4-9A46-45CA-9A0A-16F5603B5FD3}" dt="2022-10-06T18:49:32.527" v="3150" actId="20577"/>
          <ac:spMkLst>
            <pc:docMk/>
            <pc:sldMk cId="3809932362" sldId="368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BAE946A4-9A46-45CA-9A0A-16F5603B5FD3}" dt="2022-10-06T18:49:34.751" v="3151" actId="478"/>
          <ac:spMkLst>
            <pc:docMk/>
            <pc:sldMk cId="3809932362" sldId="368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BAE946A4-9A46-45CA-9A0A-16F5603B5FD3}" dt="2022-10-06T18:58:01.732" v="3223" actId="207"/>
          <ac:spMkLst>
            <pc:docMk/>
            <pc:sldMk cId="3809932362" sldId="368"/>
            <ac:spMk id="17" creationId="{9F94E8CC-573D-7969-127A-19CA5A9D3C3A}"/>
          </ac:spMkLst>
        </pc:spChg>
        <pc:spChg chg="add mod">
          <ac:chgData name="Luis Enrique Garrido López" userId="f42cccb0-40a9-4a3e-96fc-13d53be6c365" providerId="ADAL" clId="{BAE946A4-9A46-45CA-9A0A-16F5603B5FD3}" dt="2022-10-06T18:58:11.241" v="3225" actId="207"/>
          <ac:spMkLst>
            <pc:docMk/>
            <pc:sldMk cId="3809932362" sldId="368"/>
            <ac:spMk id="18" creationId="{527966C4-F538-AF2B-86A0-A676BE8640A0}"/>
          </ac:spMkLst>
        </pc:spChg>
        <pc:spChg chg="add mod">
          <ac:chgData name="Luis Enrique Garrido López" userId="f42cccb0-40a9-4a3e-96fc-13d53be6c365" providerId="ADAL" clId="{BAE946A4-9A46-45CA-9A0A-16F5603B5FD3}" dt="2022-10-06T18:57:46.087" v="3222" actId="207"/>
          <ac:spMkLst>
            <pc:docMk/>
            <pc:sldMk cId="3809932362" sldId="368"/>
            <ac:spMk id="19" creationId="{7145BFB9-6193-83D0-E5BD-BF187CF8A883}"/>
          </ac:spMkLst>
        </pc:spChg>
        <pc:picChg chg="add mod">
          <ac:chgData name="Luis Enrique Garrido López" userId="f42cccb0-40a9-4a3e-96fc-13d53be6c365" providerId="ADAL" clId="{BAE946A4-9A46-45CA-9A0A-16F5603B5FD3}" dt="2022-10-06T18:52:08.492" v="3178" actId="1076"/>
          <ac:picMkLst>
            <pc:docMk/>
            <pc:sldMk cId="3809932362" sldId="368"/>
            <ac:picMk id="5" creationId="{89AAC2DA-71B9-65F0-7843-9E01D50BD579}"/>
          </ac:picMkLst>
        </pc:picChg>
        <pc:picChg chg="add mod">
          <ac:chgData name="Luis Enrique Garrido López" userId="f42cccb0-40a9-4a3e-96fc-13d53be6c365" providerId="ADAL" clId="{BAE946A4-9A46-45CA-9A0A-16F5603B5FD3}" dt="2022-10-06T18:52:09.861" v="3179" actId="1076"/>
          <ac:picMkLst>
            <pc:docMk/>
            <pc:sldMk cId="3809932362" sldId="368"/>
            <ac:picMk id="7" creationId="{00F33545-7A75-F732-B6A0-152C84C67DEE}"/>
          </ac:picMkLst>
        </pc:picChg>
        <pc:picChg chg="add mod">
          <ac:chgData name="Luis Enrique Garrido López" userId="f42cccb0-40a9-4a3e-96fc-13d53be6c365" providerId="ADAL" clId="{BAE946A4-9A46-45CA-9A0A-16F5603B5FD3}" dt="2022-10-06T18:52:11.047" v="3180" actId="1076"/>
          <ac:picMkLst>
            <pc:docMk/>
            <pc:sldMk cId="3809932362" sldId="368"/>
            <ac:picMk id="8" creationId="{AEA45407-1A17-B038-369B-1E5F2DA10A09}"/>
          </ac:picMkLst>
        </pc:picChg>
        <pc:picChg chg="add mod">
          <ac:chgData name="Luis Enrique Garrido López" userId="f42cccb0-40a9-4a3e-96fc-13d53be6c365" providerId="ADAL" clId="{BAE946A4-9A46-45CA-9A0A-16F5603B5FD3}" dt="2022-10-06T18:55:28.890" v="3204" actId="1076"/>
          <ac:picMkLst>
            <pc:docMk/>
            <pc:sldMk cId="3809932362" sldId="368"/>
            <ac:picMk id="10" creationId="{61B00C95-FD2A-02BA-DA1E-6FD4236DA333}"/>
          </ac:picMkLst>
        </pc:picChg>
        <pc:picChg chg="add mod">
          <ac:chgData name="Luis Enrique Garrido López" userId="f42cccb0-40a9-4a3e-96fc-13d53be6c365" providerId="ADAL" clId="{BAE946A4-9A46-45CA-9A0A-16F5603B5FD3}" dt="2022-10-06T18:55:25.240" v="3203" actId="1076"/>
          <ac:picMkLst>
            <pc:docMk/>
            <pc:sldMk cId="3809932362" sldId="368"/>
            <ac:picMk id="12" creationId="{E34F16DE-31D7-494F-4E2A-41CBE87393CC}"/>
          </ac:picMkLst>
        </pc:picChg>
        <pc:picChg chg="add mod">
          <ac:chgData name="Luis Enrique Garrido López" userId="f42cccb0-40a9-4a3e-96fc-13d53be6c365" providerId="ADAL" clId="{BAE946A4-9A46-45CA-9A0A-16F5603B5FD3}" dt="2022-10-06T18:55:32.164" v="3206" actId="1076"/>
          <ac:picMkLst>
            <pc:docMk/>
            <pc:sldMk cId="3809932362" sldId="368"/>
            <ac:picMk id="13" creationId="{32F9C7B7-51F1-9826-CA65-E019A95B05A8}"/>
          </ac:picMkLst>
        </pc:picChg>
        <pc:picChg chg="add mod">
          <ac:chgData name="Luis Enrique Garrido López" userId="f42cccb0-40a9-4a3e-96fc-13d53be6c365" providerId="ADAL" clId="{BAE946A4-9A46-45CA-9A0A-16F5603B5FD3}" dt="2022-10-06T18:55:35.121" v="3207" actId="1076"/>
          <ac:picMkLst>
            <pc:docMk/>
            <pc:sldMk cId="3809932362" sldId="368"/>
            <ac:picMk id="14" creationId="{8F958368-403B-8946-EE32-ADAAF6DB271F}"/>
          </ac:picMkLst>
        </pc:picChg>
        <pc:picChg chg="add mod">
          <ac:chgData name="Luis Enrique Garrido López" userId="f42cccb0-40a9-4a3e-96fc-13d53be6c365" providerId="ADAL" clId="{BAE946A4-9A46-45CA-9A0A-16F5603B5FD3}" dt="2022-10-06T18:55:39.721" v="3209" actId="1076"/>
          <ac:picMkLst>
            <pc:docMk/>
            <pc:sldMk cId="3809932362" sldId="368"/>
            <ac:picMk id="15" creationId="{E6ACDB9A-66D6-E9A8-4D80-FFBAEB45BA8D}"/>
          </ac:picMkLst>
        </pc:picChg>
        <pc:picChg chg="add mod">
          <ac:chgData name="Luis Enrique Garrido López" userId="f42cccb0-40a9-4a3e-96fc-13d53be6c365" providerId="ADAL" clId="{BAE946A4-9A46-45CA-9A0A-16F5603B5FD3}" dt="2022-10-06T18:55:43.103" v="3211" actId="1076"/>
          <ac:picMkLst>
            <pc:docMk/>
            <pc:sldMk cId="3809932362" sldId="368"/>
            <ac:picMk id="16" creationId="{179E938F-7E61-6AC6-0AE2-6741E52EC973}"/>
          </ac:picMkLst>
        </pc:picChg>
      </pc:sldChg>
      <pc:sldChg chg="addSp modSp add del mod">
        <pc:chgData name="Luis Enrique Garrido López" userId="f42cccb0-40a9-4a3e-96fc-13d53be6c365" providerId="ADAL" clId="{BAE946A4-9A46-45CA-9A0A-16F5603B5FD3}" dt="2022-10-13T13:43:17.737" v="4164" actId="2696"/>
        <pc:sldMkLst>
          <pc:docMk/>
          <pc:sldMk cId="2008285958" sldId="369"/>
        </pc:sldMkLst>
        <pc:spChg chg="add mod">
          <ac:chgData name="Luis Enrique Garrido López" userId="f42cccb0-40a9-4a3e-96fc-13d53be6c365" providerId="ADAL" clId="{BAE946A4-9A46-45CA-9A0A-16F5603B5FD3}" dt="2022-10-06T18:45:47.089" v="3130" actId="1076"/>
          <ac:spMkLst>
            <pc:docMk/>
            <pc:sldMk cId="2008285958" sldId="369"/>
            <ac:spMk id="5" creationId="{4580B85C-F07F-5ADF-D14A-89609C634368}"/>
          </ac:spMkLst>
        </pc:spChg>
        <pc:spChg chg="add mod">
          <ac:chgData name="Luis Enrique Garrido López" userId="f42cccb0-40a9-4a3e-96fc-13d53be6c365" providerId="ADAL" clId="{BAE946A4-9A46-45CA-9A0A-16F5603B5FD3}" dt="2022-10-06T18:45:42.462" v="3129" actId="1076"/>
          <ac:spMkLst>
            <pc:docMk/>
            <pc:sldMk cId="2008285958" sldId="369"/>
            <ac:spMk id="8" creationId="{186A2FDF-76AE-DD72-1DB9-235C87CC20E2}"/>
          </ac:spMkLst>
        </pc:spChg>
        <pc:picChg chg="add mod modCrop">
          <ac:chgData name="Luis Enrique Garrido López" userId="f42cccb0-40a9-4a3e-96fc-13d53be6c365" providerId="ADAL" clId="{BAE946A4-9A46-45CA-9A0A-16F5603B5FD3}" dt="2022-10-06T18:00:59.288" v="3099" actId="1076"/>
          <ac:picMkLst>
            <pc:docMk/>
            <pc:sldMk cId="2008285958" sldId="369"/>
            <ac:picMk id="4" creationId="{928D1ABB-8A98-554E-290F-711FD8E337F0}"/>
          </ac:picMkLst>
        </pc:picChg>
        <pc:picChg chg="add mod">
          <ac:chgData name="Luis Enrique Garrido López" userId="f42cccb0-40a9-4a3e-96fc-13d53be6c365" providerId="ADAL" clId="{BAE946A4-9A46-45CA-9A0A-16F5603B5FD3}" dt="2022-10-06T18:44:53.534" v="3102" actId="1076"/>
          <ac:picMkLst>
            <pc:docMk/>
            <pc:sldMk cId="2008285958" sldId="369"/>
            <ac:picMk id="7" creationId="{03F18124-7826-DD62-A01B-516E45DAA370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6T19:57:21.896" v="3761" actId="47"/>
        <pc:sldMkLst>
          <pc:docMk/>
          <pc:sldMk cId="1438232589" sldId="370"/>
        </pc:sldMkLst>
      </pc:sldChg>
      <pc:sldChg chg="delSp modSp add mod">
        <pc:chgData name="Luis Enrique Garrido López" userId="f42cccb0-40a9-4a3e-96fc-13d53be6c365" providerId="ADAL" clId="{BAE946A4-9A46-45CA-9A0A-16F5603B5FD3}" dt="2022-10-06T19:50:12.755" v="3724" actId="1076"/>
        <pc:sldMkLst>
          <pc:docMk/>
          <pc:sldMk cId="903793992" sldId="371"/>
        </pc:sldMkLst>
        <pc:spChg chg="mod">
          <ac:chgData name="Luis Enrique Garrido López" userId="f42cccb0-40a9-4a3e-96fc-13d53be6c365" providerId="ADAL" clId="{BAE946A4-9A46-45CA-9A0A-16F5603B5FD3}" dt="2022-10-06T19:42:09.702" v="3607" actId="20577"/>
          <ac:spMkLst>
            <pc:docMk/>
            <pc:sldMk cId="903793992" sldId="371"/>
            <ac:spMk id="8" creationId="{88B3DA92-BF6C-A724-D137-3C2A295E5206}"/>
          </ac:spMkLst>
        </pc:spChg>
        <pc:picChg chg="del">
          <ac:chgData name="Luis Enrique Garrido López" userId="f42cccb0-40a9-4a3e-96fc-13d53be6c365" providerId="ADAL" clId="{BAE946A4-9A46-45CA-9A0A-16F5603B5FD3}" dt="2022-10-06T19:41:17.482" v="3577" actId="478"/>
          <ac:picMkLst>
            <pc:docMk/>
            <pc:sldMk cId="903793992" sldId="371"/>
            <ac:picMk id="12" creationId="{FC282905-C3FF-93BD-ACB2-4FF75909D72E}"/>
          </ac:picMkLst>
        </pc:picChg>
        <pc:picChg chg="mod">
          <ac:chgData name="Luis Enrique Garrido López" userId="f42cccb0-40a9-4a3e-96fc-13d53be6c365" providerId="ADAL" clId="{BAE946A4-9A46-45CA-9A0A-16F5603B5FD3}" dt="2022-10-06T19:50:12.755" v="3724" actId="1076"/>
          <ac:picMkLst>
            <pc:docMk/>
            <pc:sldMk cId="903793992" sldId="371"/>
            <ac:picMk id="14" creationId="{21C57488-6A3A-F619-8575-96EEDF9BFBB8}"/>
          </ac:picMkLst>
        </pc:picChg>
        <pc:picChg chg="mod">
          <ac:chgData name="Luis Enrique Garrido López" userId="f42cccb0-40a9-4a3e-96fc-13d53be6c365" providerId="ADAL" clId="{BAE946A4-9A46-45CA-9A0A-16F5603B5FD3}" dt="2022-10-06T19:50:09.951" v="3723" actId="1076"/>
          <ac:picMkLst>
            <pc:docMk/>
            <pc:sldMk cId="903793992" sldId="371"/>
            <ac:picMk id="16" creationId="{3C6A2EED-EF33-D75E-5421-50D531B025AC}"/>
          </ac:picMkLst>
        </pc:picChg>
        <pc:picChg chg="del">
          <ac:chgData name="Luis Enrique Garrido López" userId="f42cccb0-40a9-4a3e-96fc-13d53be6c365" providerId="ADAL" clId="{BAE946A4-9A46-45CA-9A0A-16F5603B5FD3}" dt="2022-10-06T19:41:18.103" v="3578" actId="478"/>
          <ac:picMkLst>
            <pc:docMk/>
            <pc:sldMk cId="903793992" sldId="371"/>
            <ac:picMk id="18" creationId="{BD307945-804C-4825-CA05-4CBE0F18A0D4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6T19:16:53.854" v="3420" actId="2696"/>
        <pc:sldMkLst>
          <pc:docMk/>
          <pc:sldMk cId="1460910107" sldId="371"/>
        </pc:sldMkLst>
      </pc:sldChg>
      <pc:sldChg chg="addSp delSp modSp add mod">
        <pc:chgData name="Luis Enrique Garrido López" userId="f42cccb0-40a9-4a3e-96fc-13d53be6c365" providerId="ADAL" clId="{BAE946A4-9A46-45CA-9A0A-16F5603B5FD3}" dt="2022-10-06T20:53:15.903" v="4061" actId="1076"/>
        <pc:sldMkLst>
          <pc:docMk/>
          <pc:sldMk cId="476149911" sldId="372"/>
        </pc:sldMkLst>
        <pc:spChg chg="del">
          <ac:chgData name="Luis Enrique Garrido López" userId="f42cccb0-40a9-4a3e-96fc-13d53be6c365" providerId="ADAL" clId="{BAE946A4-9A46-45CA-9A0A-16F5603B5FD3}" dt="2022-10-06T20:43:45.885" v="3905" actId="478"/>
          <ac:spMkLst>
            <pc:docMk/>
            <pc:sldMk cId="476149911" sldId="372"/>
            <ac:spMk id="3" creationId="{EBC9856A-9D1F-2756-07B2-5030CF31001D}"/>
          </ac:spMkLst>
        </pc:spChg>
        <pc:spChg chg="add mod">
          <ac:chgData name="Luis Enrique Garrido López" userId="f42cccb0-40a9-4a3e-96fc-13d53be6c365" providerId="ADAL" clId="{BAE946A4-9A46-45CA-9A0A-16F5603B5FD3}" dt="2022-10-06T20:53:05.224" v="4059" actId="1076"/>
          <ac:spMkLst>
            <pc:docMk/>
            <pc:sldMk cId="476149911" sldId="372"/>
            <ac:spMk id="4" creationId="{30348FFE-7A14-4653-2A08-3595F8A285BB}"/>
          </ac:spMkLst>
        </pc:spChg>
        <pc:spChg chg="add del mod">
          <ac:chgData name="Luis Enrique Garrido López" userId="f42cccb0-40a9-4a3e-96fc-13d53be6c365" providerId="ADAL" clId="{BAE946A4-9A46-45CA-9A0A-16F5603B5FD3}" dt="2022-10-06T20:50:49.757" v="4041" actId="478"/>
          <ac:spMkLst>
            <pc:docMk/>
            <pc:sldMk cId="476149911" sldId="372"/>
            <ac:spMk id="5" creationId="{B3B60911-8F2C-7CB8-0AC1-AC2B44BB84FA}"/>
          </ac:spMkLst>
        </pc:spChg>
        <pc:spChg chg="mod">
          <ac:chgData name="Luis Enrique Garrido López" userId="f42cccb0-40a9-4a3e-96fc-13d53be6c365" providerId="ADAL" clId="{BAE946A4-9A46-45CA-9A0A-16F5603B5FD3}" dt="2022-10-06T20:53:12.643" v="4060" actId="1076"/>
          <ac:spMkLst>
            <pc:docMk/>
            <pc:sldMk cId="476149911" sldId="372"/>
            <ac:spMk id="6" creationId="{4EB68D7D-DF14-AE04-06CF-8EF31DE2B581}"/>
          </ac:spMkLst>
        </pc:spChg>
        <pc:spChg chg="add mod">
          <ac:chgData name="Luis Enrique Garrido López" userId="f42cccb0-40a9-4a3e-96fc-13d53be6c365" providerId="ADAL" clId="{BAE946A4-9A46-45CA-9A0A-16F5603B5FD3}" dt="2022-10-06T20:53:12.643" v="4060" actId="1076"/>
          <ac:spMkLst>
            <pc:docMk/>
            <pc:sldMk cId="476149911" sldId="372"/>
            <ac:spMk id="11" creationId="{0383AB9D-B5CE-A00E-88B0-0DC416F0A4B5}"/>
          </ac:spMkLst>
        </pc:spChg>
        <pc:spChg chg="add mod">
          <ac:chgData name="Luis Enrique Garrido López" userId="f42cccb0-40a9-4a3e-96fc-13d53be6c365" providerId="ADAL" clId="{BAE946A4-9A46-45CA-9A0A-16F5603B5FD3}" dt="2022-10-06T20:53:12.643" v="4060" actId="1076"/>
          <ac:spMkLst>
            <pc:docMk/>
            <pc:sldMk cId="476149911" sldId="372"/>
            <ac:spMk id="12" creationId="{31D37217-8A85-A279-65E5-46A4BB8F43DE}"/>
          </ac:spMkLst>
        </pc:spChg>
        <pc:spChg chg="add mod">
          <ac:chgData name="Luis Enrique Garrido López" userId="f42cccb0-40a9-4a3e-96fc-13d53be6c365" providerId="ADAL" clId="{BAE946A4-9A46-45CA-9A0A-16F5603B5FD3}" dt="2022-10-06T20:53:12.643" v="4060" actId="1076"/>
          <ac:spMkLst>
            <pc:docMk/>
            <pc:sldMk cId="476149911" sldId="372"/>
            <ac:spMk id="13" creationId="{ACF67614-9D3A-7FCE-444C-BFB8F4F19AF4}"/>
          </ac:spMkLst>
        </pc:spChg>
        <pc:spChg chg="add mod">
          <ac:chgData name="Luis Enrique Garrido López" userId="f42cccb0-40a9-4a3e-96fc-13d53be6c365" providerId="ADAL" clId="{BAE946A4-9A46-45CA-9A0A-16F5603B5FD3}" dt="2022-10-06T20:53:12.643" v="4060" actId="1076"/>
          <ac:spMkLst>
            <pc:docMk/>
            <pc:sldMk cId="476149911" sldId="372"/>
            <ac:spMk id="14" creationId="{0EB58716-5BA9-7747-1D4E-1E7EA634069A}"/>
          </ac:spMkLst>
        </pc:spChg>
        <pc:spChg chg="mod">
          <ac:chgData name="Luis Enrique Garrido López" userId="f42cccb0-40a9-4a3e-96fc-13d53be6c365" providerId="ADAL" clId="{BAE946A4-9A46-45CA-9A0A-16F5603B5FD3}" dt="2022-10-06T20:43:59.848" v="3912" actId="1076"/>
          <ac:spMkLst>
            <pc:docMk/>
            <pc:sldMk cId="476149911" sldId="372"/>
            <ac:spMk id="17" creationId="{7F0EA786-9D92-12BB-D3DA-6449F5590D24}"/>
          </ac:spMkLst>
        </pc:spChg>
        <pc:spChg chg="del">
          <ac:chgData name="Luis Enrique Garrido López" userId="f42cccb0-40a9-4a3e-96fc-13d53be6c365" providerId="ADAL" clId="{BAE946A4-9A46-45CA-9A0A-16F5603B5FD3}" dt="2022-10-06T20:43:53.085" v="3910" actId="478"/>
          <ac:spMkLst>
            <pc:docMk/>
            <pc:sldMk cId="476149911" sldId="372"/>
            <ac:spMk id="18" creationId="{BBA5DB61-8CAD-4DFC-83FB-33F705B95513}"/>
          </ac:spMkLst>
        </pc:spChg>
        <pc:spChg chg="del">
          <ac:chgData name="Luis Enrique Garrido López" userId="f42cccb0-40a9-4a3e-96fc-13d53be6c365" providerId="ADAL" clId="{BAE946A4-9A46-45CA-9A0A-16F5603B5FD3}" dt="2022-10-06T20:43:47.085" v="3906" actId="478"/>
          <ac:spMkLst>
            <pc:docMk/>
            <pc:sldMk cId="476149911" sldId="372"/>
            <ac:spMk id="19" creationId="{E1E5F55D-A368-1B9E-4BF4-0DCB9C7A3239}"/>
          </ac:spMkLst>
        </pc:spChg>
        <pc:picChg chg="add mod">
          <ac:chgData name="Luis Enrique Garrido López" userId="f42cccb0-40a9-4a3e-96fc-13d53be6c365" providerId="ADAL" clId="{BAE946A4-9A46-45CA-9A0A-16F5603B5FD3}" dt="2022-10-06T20:53:15.903" v="4061" actId="1076"/>
          <ac:picMkLst>
            <pc:docMk/>
            <pc:sldMk cId="476149911" sldId="372"/>
            <ac:picMk id="7" creationId="{6EF6F998-84E5-8894-AD47-A594E34EED09}"/>
          </ac:picMkLst>
        </pc:picChg>
        <pc:picChg chg="add mod">
          <ac:chgData name="Luis Enrique Garrido López" userId="f42cccb0-40a9-4a3e-96fc-13d53be6c365" providerId="ADAL" clId="{BAE946A4-9A46-45CA-9A0A-16F5603B5FD3}" dt="2022-10-06T20:53:12.643" v="4060" actId="1076"/>
          <ac:picMkLst>
            <pc:docMk/>
            <pc:sldMk cId="476149911" sldId="372"/>
            <ac:picMk id="8" creationId="{C43A4EE1-D0C9-B915-C078-BCF9EDFDEA13}"/>
          </ac:picMkLst>
        </pc:picChg>
        <pc:picChg chg="add mod">
          <ac:chgData name="Luis Enrique Garrido López" userId="f42cccb0-40a9-4a3e-96fc-13d53be6c365" providerId="ADAL" clId="{BAE946A4-9A46-45CA-9A0A-16F5603B5FD3}" dt="2022-10-06T20:53:12.643" v="4060" actId="1076"/>
          <ac:picMkLst>
            <pc:docMk/>
            <pc:sldMk cId="476149911" sldId="372"/>
            <ac:picMk id="9" creationId="{117E082A-05CF-7A9A-D6D4-2486CFC49ED4}"/>
          </ac:picMkLst>
        </pc:picChg>
        <pc:picChg chg="add mod">
          <ac:chgData name="Luis Enrique Garrido López" userId="f42cccb0-40a9-4a3e-96fc-13d53be6c365" providerId="ADAL" clId="{BAE946A4-9A46-45CA-9A0A-16F5603B5FD3}" dt="2022-10-06T20:53:12.643" v="4060" actId="1076"/>
          <ac:picMkLst>
            <pc:docMk/>
            <pc:sldMk cId="476149911" sldId="372"/>
            <ac:picMk id="10" creationId="{F012BA67-116B-C804-CAD4-365921BD92F8}"/>
          </ac:picMkLst>
        </pc:picChg>
      </pc:sldChg>
      <pc:sldChg chg="add del">
        <pc:chgData name="Luis Enrique Garrido López" userId="f42cccb0-40a9-4a3e-96fc-13d53be6c365" providerId="ADAL" clId="{BAE946A4-9A46-45CA-9A0A-16F5603B5FD3}" dt="2022-10-06T19:16:53.854" v="3420" actId="2696"/>
        <pc:sldMkLst>
          <pc:docMk/>
          <pc:sldMk cId="2547457593" sldId="372"/>
        </pc:sldMkLst>
      </pc:sldChg>
      <pc:sldChg chg="add">
        <pc:chgData name="Luis Enrique Garrido López" userId="f42cccb0-40a9-4a3e-96fc-13d53be6c365" providerId="ADAL" clId="{BAE946A4-9A46-45CA-9A0A-16F5603B5FD3}" dt="2022-10-06T20:56:25.468" v="4081" actId="2890"/>
        <pc:sldMkLst>
          <pc:docMk/>
          <pc:sldMk cId="3771055718" sldId="373"/>
        </pc:sldMkLst>
      </pc:sldChg>
      <pc:sldMasterChg chg="delSldLayout">
        <pc:chgData name="Luis Enrique Garrido López" userId="f42cccb0-40a9-4a3e-96fc-13d53be6c365" providerId="ADAL" clId="{BAE946A4-9A46-45CA-9A0A-16F5603B5FD3}" dt="2022-10-06T19:57:30.121" v="3762" actId="47"/>
        <pc:sldMasterMkLst>
          <pc:docMk/>
          <pc:sldMasterMk cId="1892427386" sldId="2147483648"/>
        </pc:sldMasterMkLst>
        <pc:sldLayoutChg chg="del">
          <pc:chgData name="Luis Enrique Garrido López" userId="f42cccb0-40a9-4a3e-96fc-13d53be6c365" providerId="ADAL" clId="{BAE946A4-9A46-45CA-9A0A-16F5603B5FD3}" dt="2022-10-06T19:57:30.121" v="3762" actId="47"/>
          <pc:sldLayoutMkLst>
            <pc:docMk/>
            <pc:sldMasterMk cId="1892427386" sldId="2147483648"/>
            <pc:sldLayoutMk cId="1366815100" sldId="2147483664"/>
          </pc:sldLayoutMkLst>
        </pc:sldLayoutChg>
      </pc:sldMasterChg>
    </pc:docChg>
  </pc:docChgLst>
  <pc:docChgLst>
    <pc:chgData name="Erik Villegas" userId="a524b9c6-de41-453d-af2f-2d65506406ba" providerId="ADAL" clId="{D837F6CB-E1DA-4C8B-9AA6-16336A2EF3F5}"/>
    <pc:docChg chg="custSel addSld delSld modSld sldOrd">
      <pc:chgData name="Erik Villegas" userId="a524b9c6-de41-453d-af2f-2d65506406ba" providerId="ADAL" clId="{D837F6CB-E1DA-4C8B-9AA6-16336A2EF3F5}" dt="2022-10-06T20:58:10.078" v="17" actId="1076"/>
      <pc:docMkLst>
        <pc:docMk/>
      </pc:docMkLst>
      <pc:sldChg chg="del">
        <pc:chgData name="Erik Villegas" userId="a524b9c6-de41-453d-af2f-2d65506406ba" providerId="ADAL" clId="{D837F6CB-E1DA-4C8B-9AA6-16336A2EF3F5}" dt="2022-10-06T20:56:33.361" v="1" actId="47"/>
        <pc:sldMkLst>
          <pc:docMk/>
          <pc:sldMk cId="3864060324" sldId="262"/>
        </pc:sldMkLst>
      </pc:sldChg>
      <pc:sldChg chg="modSp mod">
        <pc:chgData name="Erik Villegas" userId="a524b9c6-de41-453d-af2f-2d65506406ba" providerId="ADAL" clId="{D837F6CB-E1DA-4C8B-9AA6-16336A2EF3F5}" dt="2022-10-06T20:56:23.421" v="0" actId="20577"/>
        <pc:sldMkLst>
          <pc:docMk/>
          <pc:sldMk cId="2469254118" sldId="266"/>
        </pc:sldMkLst>
        <pc:spChg chg="mod">
          <ac:chgData name="Erik Villegas" userId="a524b9c6-de41-453d-af2f-2d65506406ba" providerId="ADAL" clId="{D837F6CB-E1DA-4C8B-9AA6-16336A2EF3F5}" dt="2022-10-06T20:56:23.421" v="0" actId="20577"/>
          <ac:spMkLst>
            <pc:docMk/>
            <pc:sldMk cId="2469254118" sldId="266"/>
            <ac:spMk id="3" creationId="{0F1DD21E-E132-F32C-548C-A4CE4CB36BB8}"/>
          </ac:spMkLst>
        </pc:spChg>
      </pc:sldChg>
      <pc:sldChg chg="addSp modSp mod">
        <pc:chgData name="Erik Villegas" userId="a524b9c6-de41-453d-af2f-2d65506406ba" providerId="ADAL" clId="{D837F6CB-E1DA-4C8B-9AA6-16336A2EF3F5}" dt="2022-10-06T20:58:10.078" v="17" actId="1076"/>
        <pc:sldMkLst>
          <pc:docMk/>
          <pc:sldMk cId="4213986127" sldId="330"/>
        </pc:sldMkLst>
        <pc:spChg chg="add mod">
          <ac:chgData name="Erik Villegas" userId="a524b9c6-de41-453d-af2f-2d65506406ba" providerId="ADAL" clId="{D837F6CB-E1DA-4C8B-9AA6-16336A2EF3F5}" dt="2022-10-06T20:58:10.078" v="17" actId="1076"/>
          <ac:spMkLst>
            <pc:docMk/>
            <pc:sldMk cId="4213986127" sldId="330"/>
            <ac:spMk id="5" creationId="{15189810-6881-1E56-2DE2-6E03678FFD5D}"/>
          </ac:spMkLst>
        </pc:spChg>
        <pc:picChg chg="mod">
          <ac:chgData name="Erik Villegas" userId="a524b9c6-de41-453d-af2f-2d65506406ba" providerId="ADAL" clId="{D837F6CB-E1DA-4C8B-9AA6-16336A2EF3F5}" dt="2022-10-06T20:58:02.859" v="11" actId="1076"/>
          <ac:picMkLst>
            <pc:docMk/>
            <pc:sldMk cId="4213986127" sldId="330"/>
            <ac:picMk id="4" creationId="{83620CE6-D79E-2B4C-9E2E-F11EFCB93E2D}"/>
          </ac:picMkLst>
        </pc:picChg>
      </pc:sldChg>
      <pc:sldChg chg="addSp delSp modSp mod delAnim modAnim">
        <pc:chgData name="Erik Villegas" userId="a524b9c6-de41-453d-af2f-2d65506406ba" providerId="ADAL" clId="{D837F6CB-E1DA-4C8B-9AA6-16336A2EF3F5}" dt="2022-10-06T20:57:15.783" v="3" actId="478"/>
        <pc:sldMkLst>
          <pc:docMk/>
          <pc:sldMk cId="3771055718" sldId="373"/>
        </pc:sldMkLst>
        <pc:picChg chg="add del mod">
          <ac:chgData name="Erik Villegas" userId="a524b9c6-de41-453d-af2f-2d65506406ba" providerId="ADAL" clId="{D837F6CB-E1DA-4C8B-9AA6-16336A2EF3F5}" dt="2022-10-06T20:57:15.783" v="3" actId="478"/>
          <ac:picMkLst>
            <pc:docMk/>
            <pc:sldMk cId="3771055718" sldId="373"/>
            <ac:picMk id="4" creationId="{6DC3CFD8-3611-0D40-2B15-EC4B92B324BC}"/>
          </ac:picMkLst>
        </pc:picChg>
      </pc:sldChg>
      <pc:sldChg chg="addSp delSp modSp new mod ord modAnim">
        <pc:chgData name="Erik Villegas" userId="a524b9c6-de41-453d-af2f-2d65506406ba" providerId="ADAL" clId="{D837F6CB-E1DA-4C8B-9AA6-16336A2EF3F5}" dt="2022-10-06T20:57:34.064" v="9"/>
        <pc:sldMkLst>
          <pc:docMk/>
          <pc:sldMk cId="3169928577" sldId="374"/>
        </pc:sldMkLst>
        <pc:spChg chg="add del">
          <ac:chgData name="Erik Villegas" userId="a524b9c6-de41-453d-af2f-2d65506406ba" providerId="ADAL" clId="{D837F6CB-E1DA-4C8B-9AA6-16336A2EF3F5}" dt="2022-10-06T20:57:23.345" v="8" actId="478"/>
          <ac:spMkLst>
            <pc:docMk/>
            <pc:sldMk cId="3169928577" sldId="374"/>
            <ac:spMk id="3" creationId="{0E3685DB-E32A-7367-D4FE-189B03D7A349}"/>
          </ac:spMkLst>
        </pc:spChg>
        <pc:picChg chg="add mod">
          <ac:chgData name="Erik Villegas" userId="a524b9c6-de41-453d-af2f-2d65506406ba" providerId="ADAL" clId="{D837F6CB-E1DA-4C8B-9AA6-16336A2EF3F5}" dt="2022-10-06T20:57:34.064" v="9"/>
          <ac:picMkLst>
            <pc:docMk/>
            <pc:sldMk cId="3169928577" sldId="374"/>
            <ac:picMk id="4" creationId="{26EE640D-1124-118E-7DE8-07DED71876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E6EBDC9E-567F-4B28-5C2B-47C7F83AA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492E32C9-8664-15DA-FC88-28B4F1A8F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69BFCD5E-408E-0AD6-155D-9E9E6C6BE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8454575" y="5614856"/>
            <a:ext cx="3259016" cy="9281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10AC6C-0D4D-13BF-DCF8-FE884F49C3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8970" y="3846846"/>
            <a:ext cx="5722989" cy="1196679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/>
              <a:t>Haga clic para modificar texto</a:t>
            </a:r>
            <a:endParaRPr lang="es-MX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DF94D6A-774D-4812-1C9A-DFA3A19F2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694" y="5052249"/>
            <a:ext cx="3535266" cy="495300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/>
              <a:t>Haga clic para modificar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70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FD9CB-2921-ECAC-E2EE-5420FEC4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323A30-DF41-F6BE-F7FB-F4ADEEF16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BE3B5C-7397-DE9E-018B-C5111C7C6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946EC1-9BA1-EF35-9CC6-7CCBCB26F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9409D-FC03-C39E-147B-35DFB4F2C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950BD8-63DC-77EC-7C65-8E17DC7F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C7DA9C-455D-2147-0D0A-71777058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39AF8F-9715-5167-5651-48DC1D2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8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E2DC-46F8-1CD0-4C0E-5A95C426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A1F424-DAB3-3CDC-2CFA-525BADA5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5839D-0D4A-DA5E-7612-54ADDA4E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B17BBC-5D30-3862-1EA0-084CD0EA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387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EBA80-DB13-D510-CC1A-C46FCFE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2D875-9DA8-E4BB-AD01-90628DA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3D7182-B78B-24E2-B6C6-156F48F43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E47D2B-2993-8F43-696D-9BE8BC0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E7F6E2-5A0B-AF51-E10A-23D9C3D4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A0091-0AE2-F5F8-7D14-63FE9650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2707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53850-9D0D-B223-E2A4-019D8DFA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EBD59A-109A-E511-EDBB-8937F5C6C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C17ABA-7627-6A9E-7211-64AE40AA2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C504D2-21AE-7747-827B-A6E9076E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ECA06E-7286-1DD9-08AB-5939B4B7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9EB6BB-514E-AB7D-4F4B-99914D0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41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5DEFF-2075-D09D-C392-48771AF8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C69D92-6D74-1F21-B7C1-25C36CDC2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AB324-2F7C-8068-1D61-46FD66D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9ED9-10C4-9E2C-6DF7-A2C006BC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26E3E-F2EA-FECF-6AF2-35647E29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552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A19194-FF4E-DE9C-98AC-245826FF9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6419B-0A79-6DC3-86D6-E836EDE3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742BDE-C4E3-E24E-A35C-3BCF747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BAA72-B17B-4EA0-F0CC-677E6F74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DC889E-7CC6-DBDF-322D-A39D22BF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3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AEA66-D4D9-DEB5-B2B5-B0611186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34" y="2482548"/>
            <a:ext cx="3708160" cy="1880074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</a:t>
            </a:r>
            <a:endParaRPr lang="es-MX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B612929-7030-F596-08A3-EA26F15A36A2}"/>
              </a:ext>
            </a:extLst>
          </p:cNvPr>
          <p:cNvCxnSpPr>
            <a:cxnSpLocks/>
          </p:cNvCxnSpPr>
          <p:nvPr userDrawn="1"/>
        </p:nvCxnSpPr>
        <p:spPr>
          <a:xfrm>
            <a:off x="4640366" y="1431415"/>
            <a:ext cx="0" cy="3982341"/>
          </a:xfrm>
          <a:prstGeom prst="line">
            <a:avLst/>
          </a:prstGeom>
          <a:ln w="28575">
            <a:solidFill>
              <a:srgbClr val="FF1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EADDD9-3C9D-4285-B2F3-01FBC6677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123" y="1256232"/>
            <a:ext cx="6049963" cy="43412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2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1A80495-C4B5-3F42-9261-92FB252F0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B2A1B-3093-50C2-B884-181CD383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9E11D0-F46E-2943-B2EE-73341E1A2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1"/>
            <a:ext cx="10515599" cy="498055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9ABB4F-5F3E-8208-AF81-09E3FA88B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6492875"/>
            <a:ext cx="12192000" cy="370896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5FE1B1E-F855-9270-38B4-3B210B004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10898672" y="6514431"/>
            <a:ext cx="1150898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1A6254E3-BAF4-A07A-D094-004DEF18C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1632826"/>
            <a:ext cx="3170490" cy="2852737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1264" y="717847"/>
            <a:ext cx="7357929" cy="5503491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3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074"/>
            <a:ext cx="10515600" cy="1325563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856"/>
            <a:ext cx="10515600" cy="293810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08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6767"/>
            <a:ext cx="10515600" cy="99186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612"/>
            <a:ext cx="10515600" cy="418014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59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6006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1C9A031-BE96-422F-DED7-0BDE8208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0" y="2171211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40" y="505093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233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86575D-6E5D-8660-8EF1-D414235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4BA02D-A7FF-7B3D-8460-B81EA335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1148D-8075-0E73-DC86-7744B8402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CBD64-3BB3-47A2-B088-001D8147B8EB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82653B-9781-B430-97BB-EFF7BE0E6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2CD93-524C-4C46-0098-5B2200B84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42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52" r:id="rId4"/>
    <p:sldLayoutId id="2147483651" r:id="rId5"/>
    <p:sldLayoutId id="2147483650" r:id="rId6"/>
    <p:sldLayoutId id="2147483663" r:id="rId7"/>
    <p:sldLayoutId id="2147483660" r:id="rId8"/>
    <p:sldLayoutId id="214748366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.svg"/><Relationship Id="rId5" Type="http://schemas.openxmlformats.org/officeDocument/2006/relationships/image" Target="../media/image86.svg"/><Relationship Id="rId10" Type="http://schemas.openxmlformats.org/officeDocument/2006/relationships/image" Target="../media/image9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0.svg"/><Relationship Id="rId3" Type="http://schemas.openxmlformats.org/officeDocument/2006/relationships/image" Target="../media/image106.svg"/><Relationship Id="rId7" Type="http://schemas.openxmlformats.org/officeDocument/2006/relationships/image" Target="../media/image108.svg"/><Relationship Id="rId12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90.svg"/><Relationship Id="rId5" Type="http://schemas.openxmlformats.org/officeDocument/2006/relationships/image" Target="../media/image86.sv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sv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10.svg"/><Relationship Id="rId5" Type="http://schemas.openxmlformats.org/officeDocument/2006/relationships/image" Target="../media/image86.svg"/><Relationship Id="rId10" Type="http://schemas.openxmlformats.org/officeDocument/2006/relationships/image" Target="../media/image9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0.svg"/><Relationship Id="rId3" Type="http://schemas.openxmlformats.org/officeDocument/2006/relationships/image" Target="../media/image106.svg"/><Relationship Id="rId7" Type="http://schemas.openxmlformats.org/officeDocument/2006/relationships/image" Target="../media/image108.svg"/><Relationship Id="rId12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90.svg"/><Relationship Id="rId5" Type="http://schemas.openxmlformats.org/officeDocument/2006/relationships/image" Target="../media/image86.sv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svg"/><Relationship Id="rId4" Type="http://schemas.openxmlformats.org/officeDocument/2006/relationships/image" Target="../media/image133.svg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forms.office.com/r/tA5LmjHJx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ka.ms/MagIAJuvenil/Sesion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5FA1A-A185-883C-FCAF-C9D13409C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/>
              <a:t>Introducción a la Inteligencia Artificial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E0EB8-9F51-D62D-3D43-3F977D335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/>
              <a:t>Sesión 02</a:t>
            </a:r>
          </a:p>
        </p:txBody>
      </p:sp>
    </p:spTree>
    <p:extLst>
      <p:ext uri="{BB962C8B-B14F-4D97-AF65-F5344CB8AC3E}">
        <p14:creationId xmlns:p14="http://schemas.microsoft.com/office/powerpoint/2010/main" val="377105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AA8E48B-9CCC-6728-7A57-425CFFBE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" t="8077" r="56" b="500"/>
          <a:stretch/>
        </p:blipFill>
        <p:spPr>
          <a:xfrm>
            <a:off x="1" y="0"/>
            <a:ext cx="12192000" cy="6490198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AA8877C5-AA87-1E06-9F8B-F1BBA2E2E430}"/>
              </a:ext>
            </a:extLst>
          </p:cNvPr>
          <p:cNvSpPr/>
          <p:nvPr/>
        </p:nvSpPr>
        <p:spPr>
          <a:xfrm>
            <a:off x="8333172" y="5874806"/>
            <a:ext cx="927377" cy="398028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9BE0EEDA-D659-3DF3-2F42-5D2BB0232C79}"/>
              </a:ext>
            </a:extLst>
          </p:cNvPr>
          <p:cNvSpPr/>
          <p:nvPr/>
        </p:nvSpPr>
        <p:spPr>
          <a:xfrm>
            <a:off x="8208886" y="1040578"/>
            <a:ext cx="927377" cy="398028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56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B4ED51DA-C036-E3F1-8046-CA7121864382}"/>
              </a:ext>
            </a:extLst>
          </p:cNvPr>
          <p:cNvGrpSpPr/>
          <p:nvPr/>
        </p:nvGrpSpPr>
        <p:grpSpPr>
          <a:xfrm>
            <a:off x="1246478" y="506242"/>
            <a:ext cx="7236619" cy="5845516"/>
            <a:chOff x="1545242" y="184373"/>
            <a:chExt cx="8033551" cy="64892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700A635-2F66-27AF-2C18-0DADD468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242" y="184373"/>
              <a:ext cx="8033551" cy="6489253"/>
            </a:xfrm>
            <a:prstGeom prst="rect">
              <a:avLst/>
            </a:prstGeom>
          </p:spPr>
        </p:pic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622DD36E-393B-A881-076B-760F3A8A1CED}"/>
                </a:ext>
              </a:extLst>
            </p:cNvPr>
            <p:cNvSpPr/>
            <p:nvPr/>
          </p:nvSpPr>
          <p:spPr>
            <a:xfrm>
              <a:off x="5752961" y="861477"/>
              <a:ext cx="1367161" cy="701336"/>
            </a:xfrm>
            <a:prstGeom prst="rightArrow">
              <a:avLst/>
            </a:prstGeom>
            <a:solidFill>
              <a:srgbClr val="4536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568BDC8-31A3-648A-483F-5AABCFFBAB47}"/>
                </a:ext>
              </a:extLst>
            </p:cNvPr>
            <p:cNvSpPr/>
            <p:nvPr/>
          </p:nvSpPr>
          <p:spPr>
            <a:xfrm>
              <a:off x="5752960" y="2088075"/>
              <a:ext cx="1367161" cy="701336"/>
            </a:xfrm>
            <a:prstGeom prst="rightArrow">
              <a:avLst/>
            </a:prstGeom>
            <a:solidFill>
              <a:srgbClr val="4536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Flecha: a la derecha 6">
              <a:extLst>
                <a:ext uri="{FF2B5EF4-FFF2-40B4-BE49-F238E27FC236}">
                  <a16:creationId xmlns:a16="http://schemas.microsoft.com/office/drawing/2014/main" id="{7786E7E3-96A4-9C1A-DCF4-8D59EBEA8E5B}"/>
                </a:ext>
              </a:extLst>
            </p:cNvPr>
            <p:cNvSpPr/>
            <p:nvPr/>
          </p:nvSpPr>
          <p:spPr>
            <a:xfrm>
              <a:off x="5752958" y="3314673"/>
              <a:ext cx="1367161" cy="701336"/>
            </a:xfrm>
            <a:prstGeom prst="rightArrow">
              <a:avLst/>
            </a:prstGeom>
            <a:solidFill>
              <a:srgbClr val="4536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3CCB2590-13E4-D3D2-8E6B-C87E82F0A71B}"/>
                </a:ext>
              </a:extLst>
            </p:cNvPr>
            <p:cNvSpPr/>
            <p:nvPr/>
          </p:nvSpPr>
          <p:spPr>
            <a:xfrm>
              <a:off x="5752958" y="4541271"/>
              <a:ext cx="1367161" cy="701336"/>
            </a:xfrm>
            <a:prstGeom prst="rightArrow">
              <a:avLst/>
            </a:prstGeom>
            <a:solidFill>
              <a:srgbClr val="4536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382CE211-C074-A72B-6D0B-79A33B371484}"/>
                </a:ext>
              </a:extLst>
            </p:cNvPr>
            <p:cNvSpPr/>
            <p:nvPr/>
          </p:nvSpPr>
          <p:spPr>
            <a:xfrm>
              <a:off x="5752958" y="5767869"/>
              <a:ext cx="1367161" cy="701336"/>
            </a:xfrm>
            <a:prstGeom prst="rightArrow">
              <a:avLst/>
            </a:prstGeom>
            <a:solidFill>
              <a:srgbClr val="4536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026" name="Picture 2" descr="Logo de Microsoft PowerPoint: la historia y el significado del logotipo, la  marca y el símbolo. | png, vector">
            <a:extLst>
              <a:ext uri="{FF2B5EF4-FFF2-40B4-BE49-F238E27FC236}">
                <a16:creationId xmlns:a16="http://schemas.microsoft.com/office/drawing/2014/main" id="{6FD07D99-A4FC-98D7-4073-3A7DE349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97" y="2292534"/>
            <a:ext cx="3648284" cy="206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364F89-F0D3-AA3A-4EF5-0359DAB9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637" y="4515400"/>
            <a:ext cx="3045203" cy="1532316"/>
          </a:xfrm>
        </p:spPr>
        <p:txBody>
          <a:bodyPr>
            <a:normAutofit/>
          </a:bodyPr>
          <a:lstStyle/>
          <a:p>
            <a:r>
              <a:rPr lang="es-MX"/>
              <a:t>Power Point</a:t>
            </a:r>
            <a:br>
              <a:rPr lang="es-MX"/>
            </a:b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271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4EB303-79DD-61B7-4BC8-C7C773B90573}"/>
              </a:ext>
            </a:extLst>
          </p:cNvPr>
          <p:cNvSpPr txBox="1"/>
          <p:nvPr/>
        </p:nvSpPr>
        <p:spPr>
          <a:xfrm>
            <a:off x="6239781" y="439147"/>
            <a:ext cx="408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>
                <a:solidFill>
                  <a:srgbClr val="000000"/>
                </a:solidFill>
                <a:latin typeface="Segoe UI" panose="020B0502040204020203" pitchFamily="34" charset="0"/>
              </a:rPr>
              <a:t>Piloto automático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E12286-6735-978C-30A7-7807CDDFB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5" b="7011"/>
          <a:stretch/>
        </p:blipFill>
        <p:spPr>
          <a:xfrm>
            <a:off x="5906435" y="2065531"/>
            <a:ext cx="3974411" cy="21984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416D7B8-FB5F-009B-6B76-DCDAB4D73F78}"/>
              </a:ext>
            </a:extLst>
          </p:cNvPr>
          <p:cNvSpPr txBox="1"/>
          <p:nvPr/>
        </p:nvSpPr>
        <p:spPr>
          <a:xfrm>
            <a:off x="4655224" y="1313894"/>
            <a:ext cx="718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Funcionalidad que permite a un auto conducirse solo.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AE361F4-CC1D-7942-95C3-F65BFFEC9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65" y="2132114"/>
            <a:ext cx="8321336" cy="4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72EE022-BC15-C8F5-D511-3516E7EC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703"/>
            <a:ext cx="12192000" cy="604929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DE0AB32-7370-41E4-0FDF-3D98F2D3206C}"/>
              </a:ext>
            </a:extLst>
          </p:cNvPr>
          <p:cNvSpPr txBox="1"/>
          <p:nvPr/>
        </p:nvSpPr>
        <p:spPr>
          <a:xfrm>
            <a:off x="3473041" y="6049297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Cámara principal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4A3080-E933-493C-2BAE-66BB9B0B70A5}"/>
              </a:ext>
            </a:extLst>
          </p:cNvPr>
          <p:cNvSpPr txBox="1"/>
          <p:nvPr/>
        </p:nvSpPr>
        <p:spPr>
          <a:xfrm>
            <a:off x="5538130" y="3833351"/>
            <a:ext cx="233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Cámara secundaria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25CB67-712B-A610-9AB4-7D098266C7E7}"/>
              </a:ext>
            </a:extLst>
          </p:cNvPr>
          <p:cNvSpPr txBox="1"/>
          <p:nvPr/>
        </p:nvSpPr>
        <p:spPr>
          <a:xfrm>
            <a:off x="7977930" y="2984383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Radar lateral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120723-74CB-5FEE-3565-1FFE8413866B}"/>
              </a:ext>
            </a:extLst>
          </p:cNvPr>
          <p:cNvSpPr txBox="1"/>
          <p:nvPr/>
        </p:nvSpPr>
        <p:spPr>
          <a:xfrm>
            <a:off x="7769604" y="4127375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Radar lateral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7B7D38-A43F-DD35-8467-410382E2F67A}"/>
              </a:ext>
            </a:extLst>
          </p:cNvPr>
          <p:cNvSpPr txBox="1"/>
          <p:nvPr/>
        </p:nvSpPr>
        <p:spPr>
          <a:xfrm>
            <a:off x="9911766" y="3566492"/>
            <a:ext cx="169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Cámara trasera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BE9686D-EA41-E1FF-B75A-4B5994FE6CA3}"/>
              </a:ext>
            </a:extLst>
          </p:cNvPr>
          <p:cNvSpPr txBox="1"/>
          <p:nvPr/>
        </p:nvSpPr>
        <p:spPr>
          <a:xfrm>
            <a:off x="8398079" y="2657123"/>
            <a:ext cx="19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Sensor lateral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4B44341-5F77-CDD2-8ADB-A87C8FDC03B2}"/>
              </a:ext>
            </a:extLst>
          </p:cNvPr>
          <p:cNvSpPr txBox="1"/>
          <p:nvPr/>
        </p:nvSpPr>
        <p:spPr>
          <a:xfrm>
            <a:off x="8420451" y="4433823"/>
            <a:ext cx="196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1"/>
                </a:solidFill>
              </a:rPr>
              <a:t>Sensor lateral</a:t>
            </a:r>
          </a:p>
        </p:txBody>
      </p:sp>
      <p:sp>
        <p:nvSpPr>
          <p:cNvPr id="22" name="Estrella: 5 puntas 21">
            <a:extLst>
              <a:ext uri="{FF2B5EF4-FFF2-40B4-BE49-F238E27FC236}">
                <a16:creationId xmlns:a16="http://schemas.microsoft.com/office/drawing/2014/main" id="{54831540-D4B7-97AD-D718-770E6B22CDED}"/>
              </a:ext>
            </a:extLst>
          </p:cNvPr>
          <p:cNvSpPr/>
          <p:nvPr/>
        </p:nvSpPr>
        <p:spPr>
          <a:xfrm>
            <a:off x="3323786" y="5847226"/>
            <a:ext cx="298509" cy="2851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strella: 5 puntas 23">
            <a:extLst>
              <a:ext uri="{FF2B5EF4-FFF2-40B4-BE49-F238E27FC236}">
                <a16:creationId xmlns:a16="http://schemas.microsoft.com/office/drawing/2014/main" id="{6E201F76-3458-59C8-81ED-3F6A79D888A8}"/>
              </a:ext>
            </a:extLst>
          </p:cNvPr>
          <p:cNvSpPr/>
          <p:nvPr/>
        </p:nvSpPr>
        <p:spPr>
          <a:xfrm>
            <a:off x="9613257" y="3563645"/>
            <a:ext cx="298509" cy="285126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strella: 5 puntas 24">
            <a:extLst>
              <a:ext uri="{FF2B5EF4-FFF2-40B4-BE49-F238E27FC236}">
                <a16:creationId xmlns:a16="http://schemas.microsoft.com/office/drawing/2014/main" id="{DD2D95D2-72C4-1B8E-C57D-906F5E8C92D1}"/>
              </a:ext>
            </a:extLst>
          </p:cNvPr>
          <p:cNvSpPr/>
          <p:nvPr/>
        </p:nvSpPr>
        <p:spPr>
          <a:xfrm>
            <a:off x="9021311" y="3270722"/>
            <a:ext cx="298509" cy="285126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strella: 5 puntas 25">
            <a:extLst>
              <a:ext uri="{FF2B5EF4-FFF2-40B4-BE49-F238E27FC236}">
                <a16:creationId xmlns:a16="http://schemas.microsoft.com/office/drawing/2014/main" id="{A5E1F4A2-8C7D-BFC1-F547-4B665AB5BCDE}"/>
              </a:ext>
            </a:extLst>
          </p:cNvPr>
          <p:cNvSpPr/>
          <p:nvPr/>
        </p:nvSpPr>
        <p:spPr>
          <a:xfrm>
            <a:off x="9004181" y="4026915"/>
            <a:ext cx="298509" cy="285126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strella: 5 puntas 26">
            <a:extLst>
              <a:ext uri="{FF2B5EF4-FFF2-40B4-BE49-F238E27FC236}">
                <a16:creationId xmlns:a16="http://schemas.microsoft.com/office/drawing/2014/main" id="{1D187704-7736-73A8-90D9-ABA90EFAE2A3}"/>
              </a:ext>
            </a:extLst>
          </p:cNvPr>
          <p:cNvSpPr/>
          <p:nvPr/>
        </p:nvSpPr>
        <p:spPr>
          <a:xfrm>
            <a:off x="5388875" y="3645994"/>
            <a:ext cx="298509" cy="28512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strella: 5 puntas 27">
            <a:extLst>
              <a:ext uri="{FF2B5EF4-FFF2-40B4-BE49-F238E27FC236}">
                <a16:creationId xmlns:a16="http://schemas.microsoft.com/office/drawing/2014/main" id="{86CD3ABC-1B73-2802-280F-C73AF8CA081A}"/>
              </a:ext>
            </a:extLst>
          </p:cNvPr>
          <p:cNvSpPr/>
          <p:nvPr/>
        </p:nvSpPr>
        <p:spPr>
          <a:xfrm>
            <a:off x="8211242" y="3931120"/>
            <a:ext cx="298509" cy="285126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D5949E45-3700-2D9B-A8E9-84C57CEB500A}"/>
              </a:ext>
            </a:extLst>
          </p:cNvPr>
          <p:cNvSpPr/>
          <p:nvPr/>
        </p:nvSpPr>
        <p:spPr>
          <a:xfrm>
            <a:off x="8248824" y="3280362"/>
            <a:ext cx="298509" cy="285126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895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A08384C-1153-6A16-F72D-B03DE125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774123"/>
            <a:ext cx="11397673" cy="6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4EB303-79DD-61B7-4BC8-C7C773B90573}"/>
              </a:ext>
            </a:extLst>
          </p:cNvPr>
          <p:cNvSpPr txBox="1"/>
          <p:nvPr/>
        </p:nvSpPr>
        <p:spPr>
          <a:xfrm>
            <a:off x="6497517" y="419066"/>
            <a:ext cx="408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>
                <a:solidFill>
                  <a:srgbClr val="000000"/>
                </a:solidFill>
                <a:latin typeface="Segoe UI" panose="020B0502040204020203" pitchFamily="34" charset="0"/>
              </a:rPr>
              <a:t>Piloto automático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5D444606-E1F3-D9F2-C17E-3B7C768F2017}"/>
              </a:ext>
            </a:extLst>
          </p:cNvPr>
          <p:cNvSpPr/>
          <p:nvPr/>
        </p:nvSpPr>
        <p:spPr>
          <a:xfrm>
            <a:off x="5884339" y="1504216"/>
            <a:ext cx="2817845" cy="2258008"/>
          </a:xfrm>
          <a:prstGeom prst="hexagon">
            <a:avLst/>
          </a:prstGeom>
          <a:solidFill>
            <a:srgbClr val="45366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28A53B5B-D56A-2373-F51C-D6BCE4F3E559}"/>
              </a:ext>
            </a:extLst>
          </p:cNvPr>
          <p:cNvSpPr/>
          <p:nvPr/>
        </p:nvSpPr>
        <p:spPr>
          <a:xfrm>
            <a:off x="8188933" y="2669385"/>
            <a:ext cx="2817845" cy="2258008"/>
          </a:xfrm>
          <a:prstGeom prst="hexagon">
            <a:avLst/>
          </a:prstGeom>
          <a:solidFill>
            <a:srgbClr val="BFB5D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3876F448-9EBF-42D8-2DA2-CA9575074103}"/>
              </a:ext>
            </a:extLst>
          </p:cNvPr>
          <p:cNvSpPr/>
          <p:nvPr/>
        </p:nvSpPr>
        <p:spPr>
          <a:xfrm>
            <a:off x="5884338" y="3847342"/>
            <a:ext cx="2817845" cy="2258008"/>
          </a:xfrm>
          <a:prstGeom prst="hexagon">
            <a:avLst/>
          </a:prstGeom>
          <a:solidFill>
            <a:srgbClr val="45366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1655004-3D58-01FC-C7A6-F6C09E11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009" y="1755234"/>
            <a:ext cx="2100304" cy="15095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C9CC22-D02D-D809-F624-BF3D5F219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48" y="4503138"/>
            <a:ext cx="2641423" cy="101323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68998ED-7177-AD28-358D-2688BD70B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75" y="2886415"/>
            <a:ext cx="1413560" cy="18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5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DB683-86E9-DBE1-0DE6-DE4C549BE658}"/>
              </a:ext>
            </a:extLst>
          </p:cNvPr>
          <p:cNvSpPr txBox="1"/>
          <p:nvPr/>
        </p:nvSpPr>
        <p:spPr>
          <a:xfrm>
            <a:off x="6096000" y="345049"/>
            <a:ext cx="388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>
                <a:solidFill>
                  <a:schemeClr val="tx1"/>
                </a:solidFill>
              </a:rPr>
              <a:t>Asistentes </a:t>
            </a:r>
            <a:r>
              <a:rPr lang="es-MX" sz="3200"/>
              <a:t>inteligentes</a:t>
            </a:r>
            <a:endParaRPr lang="es-MX" sz="3200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2B73-BD34-3596-9319-3AD808D52EB5}"/>
              </a:ext>
            </a:extLst>
          </p:cNvPr>
          <p:cNvSpPr txBox="1"/>
          <p:nvPr/>
        </p:nvSpPr>
        <p:spPr>
          <a:xfrm>
            <a:off x="4587901" y="902769"/>
            <a:ext cx="747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Son programas que nos ayudan a realizar tareas con una interacción natural.</a:t>
            </a:r>
          </a:p>
        </p:txBody>
      </p:sp>
      <p:pic>
        <p:nvPicPr>
          <p:cNvPr id="70" name="Gráfico 69" descr="Subtitles contorno">
            <a:extLst>
              <a:ext uri="{FF2B5EF4-FFF2-40B4-BE49-F238E27FC236}">
                <a16:creationId xmlns:a16="http://schemas.microsoft.com/office/drawing/2014/main" id="{30796317-EA56-6218-D41F-0473ABFFF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6248" y="1575409"/>
            <a:ext cx="1547888" cy="1547888"/>
          </a:xfrm>
          <a:prstGeom prst="rect">
            <a:avLst/>
          </a:prstGeom>
        </p:spPr>
      </p:pic>
      <p:pic>
        <p:nvPicPr>
          <p:cNvPr id="72" name="Gráfico 71" descr="Subtitles contorno">
            <a:extLst>
              <a:ext uri="{FF2B5EF4-FFF2-40B4-BE49-F238E27FC236}">
                <a16:creationId xmlns:a16="http://schemas.microsoft.com/office/drawing/2014/main" id="{8B7150EB-895C-22EF-2261-507DFC44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1841" y="3324936"/>
            <a:ext cx="1547888" cy="1547888"/>
          </a:xfrm>
          <a:prstGeom prst="rect">
            <a:avLst/>
          </a:prstGeom>
        </p:spPr>
      </p:pic>
      <p:pic>
        <p:nvPicPr>
          <p:cNvPr id="73" name="Gráfico 72" descr="Smart Phone con relleno sólido">
            <a:extLst>
              <a:ext uri="{FF2B5EF4-FFF2-40B4-BE49-F238E27FC236}">
                <a16:creationId xmlns:a16="http://schemas.microsoft.com/office/drawing/2014/main" id="{947DA137-BD2C-F048-4BD2-D1A216326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21116" y="2841401"/>
            <a:ext cx="2756206" cy="2756206"/>
          </a:xfrm>
          <a:prstGeom prst="rect">
            <a:avLst/>
          </a:prstGeom>
        </p:spPr>
      </p:pic>
      <p:pic>
        <p:nvPicPr>
          <p:cNvPr id="74" name="Gráfico 73" descr="Subtitles contorno">
            <a:extLst>
              <a:ext uri="{FF2B5EF4-FFF2-40B4-BE49-F238E27FC236}">
                <a16:creationId xmlns:a16="http://schemas.microsoft.com/office/drawing/2014/main" id="{20943897-73D4-BD0E-9B82-7AE88AC9C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6000455" y="4800493"/>
            <a:ext cx="1676281" cy="1508768"/>
          </a:xfrm>
          <a:prstGeom prst="rect">
            <a:avLst/>
          </a:prstGeom>
        </p:spPr>
      </p:pic>
      <p:pic>
        <p:nvPicPr>
          <p:cNvPr id="76" name="Gráfico 75" descr="Subtitles contorno">
            <a:extLst>
              <a:ext uri="{FF2B5EF4-FFF2-40B4-BE49-F238E27FC236}">
                <a16:creationId xmlns:a16="http://schemas.microsoft.com/office/drawing/2014/main" id="{9C40C707-3D11-12C8-0D2D-F511BABF1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128741" y="5062704"/>
            <a:ext cx="1547888" cy="1547888"/>
          </a:xfrm>
          <a:prstGeom prst="rect">
            <a:avLst/>
          </a:prstGeom>
        </p:spPr>
      </p:pic>
      <p:pic>
        <p:nvPicPr>
          <p:cNvPr id="78" name="Gráfico 77" descr="Subtitles contorno">
            <a:extLst>
              <a:ext uri="{FF2B5EF4-FFF2-40B4-BE49-F238E27FC236}">
                <a16:creationId xmlns:a16="http://schemas.microsoft.com/office/drawing/2014/main" id="{9CF7C401-6125-CDF2-5EE0-C41FC086E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903102" y="2341044"/>
            <a:ext cx="1599546" cy="1547888"/>
          </a:xfrm>
          <a:prstGeom prst="rect">
            <a:avLst/>
          </a:prstGeom>
        </p:spPr>
      </p:pic>
      <p:sp>
        <p:nvSpPr>
          <p:cNvPr id="79" name="Rectángulo 78">
            <a:extLst>
              <a:ext uri="{FF2B5EF4-FFF2-40B4-BE49-F238E27FC236}">
                <a16:creationId xmlns:a16="http://schemas.microsoft.com/office/drawing/2014/main" id="{6DB96F4F-FE26-5767-2575-2E19CFDE4137}"/>
              </a:ext>
            </a:extLst>
          </p:cNvPr>
          <p:cNvSpPr/>
          <p:nvPr/>
        </p:nvSpPr>
        <p:spPr>
          <a:xfrm>
            <a:off x="9392385" y="5631669"/>
            <a:ext cx="949610" cy="6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338DF15D-1047-4C12-3A21-67C861082D15}"/>
              </a:ext>
            </a:extLst>
          </p:cNvPr>
          <p:cNvSpPr/>
          <p:nvPr/>
        </p:nvSpPr>
        <p:spPr>
          <a:xfrm>
            <a:off x="6217640" y="2667665"/>
            <a:ext cx="949610" cy="6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CD2C9A1-14C9-E276-D8E8-57B60FF5642B}"/>
              </a:ext>
            </a:extLst>
          </p:cNvPr>
          <p:cNvSpPr/>
          <p:nvPr/>
        </p:nvSpPr>
        <p:spPr>
          <a:xfrm>
            <a:off x="8179131" y="1877938"/>
            <a:ext cx="949610" cy="6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201D33D-0628-591C-D017-4D5B42D17A92}"/>
              </a:ext>
            </a:extLst>
          </p:cNvPr>
          <p:cNvSpPr/>
          <p:nvPr/>
        </p:nvSpPr>
        <p:spPr>
          <a:xfrm>
            <a:off x="9442389" y="3650089"/>
            <a:ext cx="949610" cy="6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DE4ABFF2-10C0-BD70-3563-E77FF8E69E4A}"/>
              </a:ext>
            </a:extLst>
          </p:cNvPr>
          <p:cNvSpPr/>
          <p:nvPr/>
        </p:nvSpPr>
        <p:spPr>
          <a:xfrm>
            <a:off x="6360259" y="5335793"/>
            <a:ext cx="949610" cy="6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36" name="Gráfico 35" descr="Rain con relleno sólido">
            <a:extLst>
              <a:ext uri="{FF2B5EF4-FFF2-40B4-BE49-F238E27FC236}">
                <a16:creationId xmlns:a16="http://schemas.microsoft.com/office/drawing/2014/main" id="{FFFF42CC-D8CD-CA47-ECA3-8ACA892C7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5675" y="2555530"/>
            <a:ext cx="914400" cy="914400"/>
          </a:xfrm>
          <a:prstGeom prst="rect">
            <a:avLst/>
          </a:prstGeom>
        </p:spPr>
      </p:pic>
      <p:pic>
        <p:nvPicPr>
          <p:cNvPr id="56" name="Gráfico 55" descr="Alarm Ringing con relleno sólido">
            <a:extLst>
              <a:ext uri="{FF2B5EF4-FFF2-40B4-BE49-F238E27FC236}">
                <a16:creationId xmlns:a16="http://schemas.microsoft.com/office/drawing/2014/main" id="{07F52893-6B90-570F-FE95-4511FBA21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8089" y="1759534"/>
            <a:ext cx="914400" cy="914400"/>
          </a:xfrm>
          <a:prstGeom prst="rect">
            <a:avLst/>
          </a:prstGeom>
        </p:spPr>
      </p:pic>
      <p:pic>
        <p:nvPicPr>
          <p:cNvPr id="40" name="Gráfico 39" descr="Shopping cart con relleno sólido">
            <a:extLst>
              <a:ext uri="{FF2B5EF4-FFF2-40B4-BE49-F238E27FC236}">
                <a16:creationId xmlns:a16="http://schemas.microsoft.com/office/drawing/2014/main" id="{528A2741-9766-AE3D-8C94-AB8A32459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1298" y="5572808"/>
            <a:ext cx="782775" cy="782775"/>
          </a:xfrm>
          <a:prstGeom prst="rect">
            <a:avLst/>
          </a:prstGeom>
        </p:spPr>
      </p:pic>
      <p:pic>
        <p:nvPicPr>
          <p:cNvPr id="42" name="Gráfico 41" descr="Newspaper con relleno sólido">
            <a:extLst>
              <a:ext uri="{FF2B5EF4-FFF2-40B4-BE49-F238E27FC236}">
                <a16:creationId xmlns:a16="http://schemas.microsoft.com/office/drawing/2014/main" id="{077FFF4E-B97F-570C-2FFA-390C275892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60482" y="3563976"/>
            <a:ext cx="849818" cy="849818"/>
          </a:xfrm>
          <a:prstGeom prst="rect">
            <a:avLst/>
          </a:prstGeom>
        </p:spPr>
      </p:pic>
      <p:pic>
        <p:nvPicPr>
          <p:cNvPr id="62" name="Gráfico 61" descr="Postit Notes 3 con relleno sólido">
            <a:extLst>
              <a:ext uri="{FF2B5EF4-FFF2-40B4-BE49-F238E27FC236}">
                <a16:creationId xmlns:a16="http://schemas.microsoft.com/office/drawing/2014/main" id="{A3C0C4F1-57B0-A8A1-2614-9D4BE2BBDC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55461" y="5320055"/>
            <a:ext cx="678742" cy="678742"/>
          </a:xfrm>
          <a:prstGeom prst="rect">
            <a:avLst/>
          </a:prstGeom>
        </p:spPr>
      </p:pic>
      <p:pic>
        <p:nvPicPr>
          <p:cNvPr id="85" name="Gráfico 84" descr="Robot con relleno sólido">
            <a:extLst>
              <a:ext uri="{FF2B5EF4-FFF2-40B4-BE49-F238E27FC236}">
                <a16:creationId xmlns:a16="http://schemas.microsoft.com/office/drawing/2014/main" id="{F8137C38-E28F-672E-2092-BA331654C1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4829" y="3928781"/>
            <a:ext cx="1268808" cy="1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DB683-86E9-DBE1-0DE6-DE4C549BE658}"/>
              </a:ext>
            </a:extLst>
          </p:cNvPr>
          <p:cNvSpPr txBox="1"/>
          <p:nvPr/>
        </p:nvSpPr>
        <p:spPr>
          <a:xfrm>
            <a:off x="6096000" y="345049"/>
            <a:ext cx="388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>
                <a:solidFill>
                  <a:schemeClr val="tx1"/>
                </a:solidFill>
              </a:rPr>
              <a:t>Asistentes </a:t>
            </a:r>
            <a:r>
              <a:rPr lang="es-MX" sz="3200"/>
              <a:t>inteligentes</a:t>
            </a:r>
            <a:endParaRPr lang="es-MX" sz="3200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BB870A-69BE-7446-5E80-DC4D8595F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8" t="33513" r="50343" b="35966"/>
          <a:stretch/>
        </p:blipFill>
        <p:spPr>
          <a:xfrm>
            <a:off x="9008688" y="3836645"/>
            <a:ext cx="1856973" cy="17435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FD0A734-C6A9-4CC0-3727-256C51E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3" r="75621" b="35966"/>
          <a:stretch/>
        </p:blipFill>
        <p:spPr>
          <a:xfrm>
            <a:off x="5266899" y="3836645"/>
            <a:ext cx="1856972" cy="17435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BFF733F-00FC-EE89-F9DA-D616D0A5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7" t="33513" b="35966"/>
          <a:stretch/>
        </p:blipFill>
        <p:spPr>
          <a:xfrm>
            <a:off x="5266899" y="1140812"/>
            <a:ext cx="1859552" cy="17435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A80A3AB-8144-6B9A-6E32-59EAD9F5F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4" t="33513" r="25618" b="35966"/>
          <a:stretch/>
        </p:blipFill>
        <p:spPr>
          <a:xfrm>
            <a:off x="9089492" y="1140812"/>
            <a:ext cx="1776169" cy="174359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5DE07AE-3FF1-908A-30F7-16DC98589380}"/>
              </a:ext>
            </a:extLst>
          </p:cNvPr>
          <p:cNvSpPr txBox="1"/>
          <p:nvPr/>
        </p:nvSpPr>
        <p:spPr>
          <a:xfrm>
            <a:off x="5515876" y="2919280"/>
            <a:ext cx="135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Cortana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A1B2463-FCEF-3726-6543-69AC87523F32}"/>
              </a:ext>
            </a:extLst>
          </p:cNvPr>
          <p:cNvSpPr txBox="1"/>
          <p:nvPr/>
        </p:nvSpPr>
        <p:spPr>
          <a:xfrm>
            <a:off x="5893380" y="5580239"/>
            <a:ext cx="135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Siri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7956A30-3225-7E54-C537-21367127DCF1}"/>
              </a:ext>
            </a:extLst>
          </p:cNvPr>
          <p:cNvSpPr txBox="1"/>
          <p:nvPr/>
        </p:nvSpPr>
        <p:spPr>
          <a:xfrm>
            <a:off x="9506644" y="5455578"/>
            <a:ext cx="135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Alexa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323DA9D-243C-7A84-6D5D-CD27142F88AE}"/>
              </a:ext>
            </a:extLst>
          </p:cNvPr>
          <p:cNvSpPr txBox="1"/>
          <p:nvPr/>
        </p:nvSpPr>
        <p:spPr>
          <a:xfrm>
            <a:off x="8763813" y="2884406"/>
            <a:ext cx="255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Google </a:t>
            </a:r>
            <a:r>
              <a:rPr lang="es-MX" sz="2800" err="1"/>
              <a:t>assistant</a:t>
            </a:r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426529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52033-0681-925A-6755-FFFE16AE6B99}"/>
              </a:ext>
            </a:extLst>
          </p:cNvPr>
          <p:cNvSpPr txBox="1"/>
          <p:nvPr/>
        </p:nvSpPr>
        <p:spPr>
          <a:xfrm>
            <a:off x="5017269" y="668757"/>
            <a:ext cx="5843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/>
              <a:t>Detección de anomalías cardiacas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93BD78-2F45-309C-4310-0376EEF4E8B9}"/>
              </a:ext>
            </a:extLst>
          </p:cNvPr>
          <p:cNvSpPr txBox="1"/>
          <p:nvPr/>
        </p:nvSpPr>
        <p:spPr>
          <a:xfrm>
            <a:off x="5017269" y="3761081"/>
            <a:ext cx="5843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/>
              <a:t>Análisis de datos en tiempo real</a:t>
            </a:r>
          </a:p>
        </p:txBody>
      </p:sp>
      <p:pic>
        <p:nvPicPr>
          <p:cNvPr id="5" name="Picture 8" descr="Latido del corazón - Iconos gratis de médico">
            <a:extLst>
              <a:ext uri="{FF2B5EF4-FFF2-40B4-BE49-F238E27FC236}">
                <a16:creationId xmlns:a16="http://schemas.microsoft.com/office/drawing/2014/main" id="{7F83648E-BEB5-8000-4026-338D3B94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687" y="1409522"/>
            <a:ext cx="1956625" cy="19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eportes - Iconos gratis de deportes">
            <a:extLst>
              <a:ext uri="{FF2B5EF4-FFF2-40B4-BE49-F238E27FC236}">
                <a16:creationId xmlns:a16="http://schemas.microsoft.com/office/drawing/2014/main" id="{E6FD18B0-7251-E919-577C-2DD07F9FC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68" y="4548206"/>
            <a:ext cx="1800544" cy="180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4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pPr marL="0" indent="0">
              <a:buNone/>
            </a:pPr>
            <a:r>
              <a:rPr lang="es-MX" sz="6000"/>
              <a:t>Oferta de Microsoft </a:t>
            </a:r>
            <a:br>
              <a:rPr lang="es-MX" sz="6000"/>
            </a:br>
            <a:r>
              <a:rPr lang="es-MX" sz="6000"/>
              <a:t>Azure para 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86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AF989-08E0-C59D-2434-AEAB7706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DD21E-E132-F32C-548C-A4CE4CB36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8126" y="1258368"/>
            <a:ext cx="6049963" cy="4341263"/>
          </a:xfrm>
        </p:spPr>
        <p:txBody>
          <a:bodyPr>
            <a:noAutofit/>
          </a:bodyPr>
          <a:lstStyle/>
          <a:p>
            <a:pPr>
              <a:spcAft>
                <a:spcPts val="1000"/>
              </a:spcAft>
            </a:pPr>
            <a:r>
              <a:rPr lang="es-MX" sz="2600"/>
              <a:t>Bienvenida</a:t>
            </a:r>
          </a:p>
          <a:p>
            <a:pPr>
              <a:spcAft>
                <a:spcPts val="1000"/>
              </a:spcAft>
            </a:pPr>
            <a:r>
              <a:rPr lang="es-MX" sz="2600"/>
              <a:t>Encuadre de la sesión</a:t>
            </a:r>
          </a:p>
          <a:p>
            <a:pPr>
              <a:spcAft>
                <a:spcPts val="1000"/>
              </a:spcAft>
            </a:pPr>
            <a:r>
              <a:rPr lang="es-MX"/>
              <a:t>Ejercicio: Máquina Virtual</a:t>
            </a:r>
          </a:p>
          <a:p>
            <a:pPr>
              <a:spcAft>
                <a:spcPts val="1000"/>
              </a:spcAft>
            </a:pPr>
            <a:r>
              <a:rPr lang="es-MX"/>
              <a:t>Introducción a Conceptos básicos de la Inteligencia Artificial</a:t>
            </a:r>
          </a:p>
          <a:p>
            <a:pPr>
              <a:spcAft>
                <a:spcPts val="1000"/>
              </a:spcAft>
            </a:pPr>
            <a:r>
              <a:rPr lang="es-MX"/>
              <a:t>Oferta de Microsoft Azure Para IA</a:t>
            </a:r>
          </a:p>
          <a:p>
            <a:pPr>
              <a:spcAft>
                <a:spcPts val="1000"/>
              </a:spcAft>
            </a:pPr>
            <a:r>
              <a:rPr lang="es-MX"/>
              <a:t>	</a:t>
            </a:r>
            <a:r>
              <a:rPr lang="es-MX" sz="2400"/>
              <a:t>Servicios cognitivos</a:t>
            </a:r>
          </a:p>
          <a:p>
            <a:pPr>
              <a:spcAft>
                <a:spcPts val="1000"/>
              </a:spcAft>
            </a:pPr>
            <a:r>
              <a:rPr lang="es-MX"/>
              <a:t>Introducción al aprendizaje automático</a:t>
            </a:r>
          </a:p>
          <a:p>
            <a:pPr>
              <a:spcAft>
                <a:spcPts val="1000"/>
              </a:spcAft>
            </a:pP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25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áfico 56" descr="Left Brain con relleno sólido">
            <a:extLst>
              <a:ext uri="{FF2B5EF4-FFF2-40B4-BE49-F238E27FC236}">
                <a16:creationId xmlns:a16="http://schemas.microsoft.com/office/drawing/2014/main" id="{ABBCD581-6F45-5C3D-FEF4-145A2AAA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896" r="13803" b="12617"/>
          <a:stretch/>
        </p:blipFill>
        <p:spPr>
          <a:xfrm rot="10800000">
            <a:off x="5070913" y="3203090"/>
            <a:ext cx="1820118" cy="165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Aprendizaje automático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A92719-D067-7DC4-AEDC-71AE294FAC73}"/>
              </a:ext>
            </a:extLst>
          </p:cNvPr>
          <p:cNvSpPr txBox="1"/>
          <p:nvPr/>
        </p:nvSpPr>
        <p:spPr>
          <a:xfrm>
            <a:off x="838200" y="1366740"/>
            <a:ext cx="984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una rama de la inteligencia artificial que permite a un sistema aprender por si mismo sin la necesidad de programarla explícitamente.</a:t>
            </a:r>
          </a:p>
        </p:txBody>
      </p:sp>
      <p:pic>
        <p:nvPicPr>
          <p:cNvPr id="39" name="Gráfico 38" descr="Database con relleno sólido">
            <a:extLst>
              <a:ext uri="{FF2B5EF4-FFF2-40B4-BE49-F238E27FC236}">
                <a16:creationId xmlns:a16="http://schemas.microsoft.com/office/drawing/2014/main" id="{AA0D7165-2513-0207-B074-F8EAEE622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807" y="2503211"/>
            <a:ext cx="1452819" cy="1452819"/>
          </a:xfrm>
          <a:prstGeom prst="rect">
            <a:avLst/>
          </a:prstGeom>
        </p:spPr>
      </p:pic>
      <p:pic>
        <p:nvPicPr>
          <p:cNvPr id="42" name="Gráfico 41" descr="Database con relleno sólido">
            <a:extLst>
              <a:ext uri="{FF2B5EF4-FFF2-40B4-BE49-F238E27FC236}">
                <a16:creationId xmlns:a16="http://schemas.microsoft.com/office/drawing/2014/main" id="{E4F7B8DB-7725-BF9D-7FC9-6620598C0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285" y="2474945"/>
            <a:ext cx="1452819" cy="1452819"/>
          </a:xfrm>
          <a:prstGeom prst="rect">
            <a:avLst/>
          </a:prstGeom>
        </p:spPr>
      </p:pic>
      <p:pic>
        <p:nvPicPr>
          <p:cNvPr id="43" name="Gráfico 42" descr="Database con relleno sólido">
            <a:extLst>
              <a:ext uri="{FF2B5EF4-FFF2-40B4-BE49-F238E27FC236}">
                <a16:creationId xmlns:a16="http://schemas.microsoft.com/office/drawing/2014/main" id="{3D561466-D8A9-FB43-C3C1-616AFB17E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9807" y="4590562"/>
            <a:ext cx="1452819" cy="1452819"/>
          </a:xfrm>
          <a:prstGeom prst="rect">
            <a:avLst/>
          </a:prstGeom>
        </p:spPr>
      </p:pic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87F7D768-F1D0-6155-1F1D-4A55F909DBB1}"/>
              </a:ext>
            </a:extLst>
          </p:cNvPr>
          <p:cNvSpPr/>
          <p:nvPr/>
        </p:nvSpPr>
        <p:spPr>
          <a:xfrm rot="19444466">
            <a:off x="3830945" y="4839592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C3E35E80-73DD-34DB-3E3C-3151A318B6C6}"/>
              </a:ext>
            </a:extLst>
          </p:cNvPr>
          <p:cNvSpPr/>
          <p:nvPr/>
        </p:nvSpPr>
        <p:spPr>
          <a:xfrm rot="2283577">
            <a:off x="3836068" y="3281686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9CC47D0B-4DB3-9B32-E647-09606B736E60}"/>
              </a:ext>
            </a:extLst>
          </p:cNvPr>
          <p:cNvSpPr txBox="1"/>
          <p:nvPr/>
        </p:nvSpPr>
        <p:spPr>
          <a:xfrm>
            <a:off x="2497852" y="3873027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BCCA419-FFBF-1E49-B325-CEEA67CAA4F3}"/>
              </a:ext>
            </a:extLst>
          </p:cNvPr>
          <p:cNvSpPr txBox="1"/>
          <p:nvPr/>
        </p:nvSpPr>
        <p:spPr>
          <a:xfrm>
            <a:off x="5258280" y="4973392"/>
            <a:ext cx="11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75521A1-4DA2-0092-32F1-0839E0F38B89}"/>
              </a:ext>
            </a:extLst>
          </p:cNvPr>
          <p:cNvSpPr txBox="1"/>
          <p:nvPr/>
        </p:nvSpPr>
        <p:spPr>
          <a:xfrm>
            <a:off x="8247561" y="3873026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41A425E-6C37-3C5E-7515-D50FA50EDF13}"/>
              </a:ext>
            </a:extLst>
          </p:cNvPr>
          <p:cNvSpPr txBox="1"/>
          <p:nvPr/>
        </p:nvSpPr>
        <p:spPr>
          <a:xfrm>
            <a:off x="2533104" y="5919641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pic>
        <p:nvPicPr>
          <p:cNvPr id="53" name="Gráfico 52" descr="Database con relleno sólido">
            <a:extLst>
              <a:ext uri="{FF2B5EF4-FFF2-40B4-BE49-F238E27FC236}">
                <a16:creationId xmlns:a16="http://schemas.microsoft.com/office/drawing/2014/main" id="{68FC12FE-1F8D-C7C7-F3CD-9DAA015FB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7285" y="4590562"/>
            <a:ext cx="1452819" cy="1452819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F3C263BE-2B29-E8FB-BA29-8CE151FE743B}"/>
              </a:ext>
            </a:extLst>
          </p:cNvPr>
          <p:cNvSpPr txBox="1"/>
          <p:nvPr/>
        </p:nvSpPr>
        <p:spPr>
          <a:xfrm>
            <a:off x="8247561" y="5919642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E056C245-0A76-AC5E-0216-B1B3739A48BA}"/>
              </a:ext>
            </a:extLst>
          </p:cNvPr>
          <p:cNvSpPr/>
          <p:nvPr/>
        </p:nvSpPr>
        <p:spPr>
          <a:xfrm rot="12850043">
            <a:off x="7109899" y="4750750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ED5FCB89-393C-0B1E-7AE5-9E90FBB67C97}"/>
              </a:ext>
            </a:extLst>
          </p:cNvPr>
          <p:cNvSpPr/>
          <p:nvPr/>
        </p:nvSpPr>
        <p:spPr>
          <a:xfrm rot="8597855">
            <a:off x="7065424" y="3284612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Gráfico 17" descr="Left Brain con relleno sólido">
            <a:extLst>
              <a:ext uri="{FF2B5EF4-FFF2-40B4-BE49-F238E27FC236}">
                <a16:creationId xmlns:a16="http://schemas.microsoft.com/office/drawing/2014/main" id="{DD46EAD5-123A-F894-5B87-2303A1069E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2896" r="13803" b="12617"/>
          <a:stretch/>
        </p:blipFill>
        <p:spPr>
          <a:xfrm>
            <a:off x="4722036" y="3203090"/>
            <a:ext cx="1919493" cy="16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 descr="Cause And Effect con relleno sólido">
            <a:extLst>
              <a:ext uri="{FF2B5EF4-FFF2-40B4-BE49-F238E27FC236}">
                <a16:creationId xmlns:a16="http://schemas.microsoft.com/office/drawing/2014/main" id="{C753352F-73BE-723F-C2FD-9C68C5702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87" t="12356" r="12660" b="13505"/>
          <a:stretch/>
        </p:blipFill>
        <p:spPr>
          <a:xfrm flipH="1">
            <a:off x="1401211" y="4177389"/>
            <a:ext cx="1972435" cy="1829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Algoritmo de aprendizaje automático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DBA204-8F60-E6B4-EC08-62F69D3F9867}"/>
              </a:ext>
            </a:extLst>
          </p:cNvPr>
          <p:cNvSpPr txBox="1"/>
          <p:nvPr/>
        </p:nvSpPr>
        <p:spPr>
          <a:xfrm>
            <a:off x="838200" y="1188962"/>
            <a:ext cx="1021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/>
              <a:t>Es un conjunto finito de instrucciones que puede seguir una máquina para lograr un determinado objetivo.</a:t>
            </a:r>
          </a:p>
        </p:txBody>
      </p:sp>
      <p:pic>
        <p:nvPicPr>
          <p:cNvPr id="12" name="Gráfico 11" descr="Workflow con relleno sólido">
            <a:extLst>
              <a:ext uri="{FF2B5EF4-FFF2-40B4-BE49-F238E27FC236}">
                <a16:creationId xmlns:a16="http://schemas.microsoft.com/office/drawing/2014/main" id="{5FBB5840-968E-80EC-C095-FE4CE7C901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901" t="12614" r="13612" b="11741"/>
          <a:stretch/>
        </p:blipFill>
        <p:spPr>
          <a:xfrm rot="10800000" flipH="1" flipV="1">
            <a:off x="9147545" y="2973959"/>
            <a:ext cx="1398190" cy="1557396"/>
          </a:xfrm>
          <a:prstGeom prst="rect">
            <a:avLst/>
          </a:prstGeom>
        </p:spPr>
      </p:pic>
      <p:pic>
        <p:nvPicPr>
          <p:cNvPr id="13" name="Gráfico 12" descr="Cause And Effect con relleno sólido">
            <a:extLst>
              <a:ext uri="{FF2B5EF4-FFF2-40B4-BE49-F238E27FC236}">
                <a16:creationId xmlns:a16="http://schemas.microsoft.com/office/drawing/2014/main" id="{78E0AFD5-D5D6-1D7E-FCD3-866162634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887" t="12356" r="12660" b="13505"/>
          <a:stretch/>
        </p:blipFill>
        <p:spPr>
          <a:xfrm>
            <a:off x="5164751" y="4236113"/>
            <a:ext cx="1812127" cy="1829031"/>
          </a:xfrm>
          <a:prstGeom prst="rect">
            <a:avLst/>
          </a:prstGeom>
        </p:spPr>
      </p:pic>
      <p:pic>
        <p:nvPicPr>
          <p:cNvPr id="14" name="Gráfico 13" descr="Connected con relleno sólido">
            <a:extLst>
              <a:ext uri="{FF2B5EF4-FFF2-40B4-BE49-F238E27FC236}">
                <a16:creationId xmlns:a16="http://schemas.microsoft.com/office/drawing/2014/main" id="{09C884C4-DE23-4409-ACAD-320D72FE0E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4862" t="14068" r="16144" b="10835"/>
          <a:stretch/>
        </p:blipFill>
        <p:spPr>
          <a:xfrm rot="5400000">
            <a:off x="6482785" y="4250673"/>
            <a:ext cx="1812129" cy="1972435"/>
          </a:xfrm>
          <a:prstGeom prst="rect">
            <a:avLst/>
          </a:prstGeom>
        </p:spPr>
      </p:pic>
      <p:pic>
        <p:nvPicPr>
          <p:cNvPr id="15" name="Gráfico 14" descr="Decision chart con relleno sólido">
            <a:extLst>
              <a:ext uri="{FF2B5EF4-FFF2-40B4-BE49-F238E27FC236}">
                <a16:creationId xmlns:a16="http://schemas.microsoft.com/office/drawing/2014/main" id="{A2E1988F-CE1E-5737-AAE0-16762FA661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9017" t="3837" r="8212" b="4621"/>
          <a:stretch/>
        </p:blipFill>
        <p:spPr>
          <a:xfrm>
            <a:off x="2894202" y="2019959"/>
            <a:ext cx="2761009" cy="2721670"/>
          </a:xfrm>
          <a:prstGeom prst="rect">
            <a:avLst/>
          </a:prstGeom>
        </p:spPr>
      </p:pic>
      <p:pic>
        <p:nvPicPr>
          <p:cNvPr id="20" name="Gráfico 19" descr="Connected con relleno sólido">
            <a:extLst>
              <a:ext uri="{FF2B5EF4-FFF2-40B4-BE49-F238E27FC236}">
                <a16:creationId xmlns:a16="http://schemas.microsoft.com/office/drawing/2014/main" id="{B2449BBC-D2B5-983E-2D33-92964C05D5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862" t="14068" r="16144" b="10835"/>
          <a:stretch/>
        </p:blipFill>
        <p:spPr>
          <a:xfrm rot="10800000" flipH="1">
            <a:off x="7825878" y="2912900"/>
            <a:ext cx="1812125" cy="19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Modelo de aprendizaje automático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B5F541-D4F5-0258-6CD5-4862CC604978}"/>
              </a:ext>
            </a:extLst>
          </p:cNvPr>
          <p:cNvSpPr txBox="1"/>
          <p:nvPr/>
        </p:nvSpPr>
        <p:spPr>
          <a:xfrm>
            <a:off x="838195" y="1076770"/>
            <a:ext cx="1021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 archivo que se ha entrenado para reconocer determinados tipos de patrones.</a:t>
            </a:r>
          </a:p>
        </p:txBody>
      </p:sp>
      <p:pic>
        <p:nvPicPr>
          <p:cNvPr id="13" name="Gráfico 12" descr="Left Brain con relleno sólido">
            <a:extLst>
              <a:ext uri="{FF2B5EF4-FFF2-40B4-BE49-F238E27FC236}">
                <a16:creationId xmlns:a16="http://schemas.microsoft.com/office/drawing/2014/main" id="{387D36A8-89EE-0680-649D-DD2D813D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5351" y="2606495"/>
            <a:ext cx="2226869" cy="2226869"/>
          </a:xfrm>
          <a:prstGeom prst="rect">
            <a:avLst/>
          </a:prstGeom>
        </p:spPr>
      </p:pic>
      <p:pic>
        <p:nvPicPr>
          <p:cNvPr id="14" name="Gráfico 13" descr="Database con relleno sólido">
            <a:extLst>
              <a:ext uri="{FF2B5EF4-FFF2-40B4-BE49-F238E27FC236}">
                <a16:creationId xmlns:a16="http://schemas.microsoft.com/office/drawing/2014/main" id="{1CCB7A12-7BFB-15B3-6BA4-90DB5B095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867" y="1907767"/>
            <a:ext cx="1308282" cy="1308282"/>
          </a:xfrm>
          <a:prstGeom prst="rect">
            <a:avLst/>
          </a:prstGeom>
        </p:spPr>
      </p:pic>
      <p:pic>
        <p:nvPicPr>
          <p:cNvPr id="15" name="Gráfico 14" descr="Gears con relleno sólido">
            <a:extLst>
              <a:ext uri="{FF2B5EF4-FFF2-40B4-BE49-F238E27FC236}">
                <a16:creationId xmlns:a16="http://schemas.microsoft.com/office/drawing/2014/main" id="{B0528325-C113-35CE-26C3-82CAA2889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7959" y="2866210"/>
            <a:ext cx="1952038" cy="1952038"/>
          </a:xfrm>
          <a:prstGeom prst="rect">
            <a:avLst/>
          </a:prstGeom>
        </p:spPr>
      </p:pic>
      <p:pic>
        <p:nvPicPr>
          <p:cNvPr id="16" name="Gráfico 15" descr="Database con relleno sólido">
            <a:extLst>
              <a:ext uri="{FF2B5EF4-FFF2-40B4-BE49-F238E27FC236}">
                <a16:creationId xmlns:a16="http://schemas.microsoft.com/office/drawing/2014/main" id="{E42D415D-17FF-5608-BC3D-01461947F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6320" y="2242800"/>
            <a:ext cx="1308282" cy="1308282"/>
          </a:xfrm>
          <a:prstGeom prst="rect">
            <a:avLst/>
          </a:prstGeom>
        </p:spPr>
      </p:pic>
      <p:pic>
        <p:nvPicPr>
          <p:cNvPr id="17" name="Gráfico 16" descr="Database con relleno sólido">
            <a:extLst>
              <a:ext uri="{FF2B5EF4-FFF2-40B4-BE49-F238E27FC236}">
                <a16:creationId xmlns:a16="http://schemas.microsoft.com/office/drawing/2014/main" id="{E92EF520-7FCF-7ECC-C6B3-B6058F458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7740" y="2212069"/>
            <a:ext cx="1308282" cy="1308282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A9D7D2EE-25D6-E37A-2162-481D5CDD551D}"/>
              </a:ext>
            </a:extLst>
          </p:cNvPr>
          <p:cNvSpPr/>
          <p:nvPr/>
        </p:nvSpPr>
        <p:spPr>
          <a:xfrm>
            <a:off x="4109413" y="3456724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B8F3A533-B2D2-B8ED-E77B-7B4417D502F7}"/>
              </a:ext>
            </a:extLst>
          </p:cNvPr>
          <p:cNvSpPr/>
          <p:nvPr/>
        </p:nvSpPr>
        <p:spPr>
          <a:xfrm>
            <a:off x="7405464" y="3456724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7267A7-BA5E-0E1E-1E46-C9588416A421}"/>
              </a:ext>
            </a:extLst>
          </p:cNvPr>
          <p:cNvSpPr txBox="1"/>
          <p:nvPr/>
        </p:nvSpPr>
        <p:spPr>
          <a:xfrm>
            <a:off x="2079734" y="3398240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C72789-9549-7ACE-552D-5BE0E49BEF44}"/>
              </a:ext>
            </a:extLst>
          </p:cNvPr>
          <p:cNvSpPr txBox="1"/>
          <p:nvPr/>
        </p:nvSpPr>
        <p:spPr>
          <a:xfrm>
            <a:off x="5067959" y="4912297"/>
            <a:ext cx="20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Entrenamiento</a:t>
            </a:r>
          </a:p>
        </p:txBody>
      </p:sp>
      <p:pic>
        <p:nvPicPr>
          <p:cNvPr id="22" name="Gráfico 21" descr="Flowchart con relleno sólido">
            <a:extLst>
              <a:ext uri="{FF2B5EF4-FFF2-40B4-BE49-F238E27FC236}">
                <a16:creationId xmlns:a16="http://schemas.microsoft.com/office/drawing/2014/main" id="{7ADFACD5-6F00-BCDD-5797-5EC63EC66E6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603" t="10564" r="8527" b="10608"/>
          <a:stretch/>
        </p:blipFill>
        <p:spPr>
          <a:xfrm>
            <a:off x="1732666" y="3845059"/>
            <a:ext cx="1726711" cy="162983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BA1232C-52E3-95A7-F3C6-AAB94C2EA5D5}"/>
              </a:ext>
            </a:extLst>
          </p:cNvPr>
          <p:cNvSpPr txBox="1"/>
          <p:nvPr/>
        </p:nvSpPr>
        <p:spPr>
          <a:xfrm>
            <a:off x="1846447" y="5373962"/>
            <a:ext cx="153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Algoritmo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E707F8-81FF-801D-37C2-767D26C317CB}"/>
              </a:ext>
            </a:extLst>
          </p:cNvPr>
          <p:cNvSpPr txBox="1"/>
          <p:nvPr/>
        </p:nvSpPr>
        <p:spPr>
          <a:xfrm>
            <a:off x="8625351" y="4833364"/>
            <a:ext cx="261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 entrenado</a:t>
            </a:r>
          </a:p>
        </p:txBody>
      </p:sp>
    </p:spTree>
    <p:extLst>
      <p:ext uri="{BB962C8B-B14F-4D97-AF65-F5344CB8AC3E}">
        <p14:creationId xmlns:p14="http://schemas.microsoft.com/office/powerpoint/2010/main" val="4712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Aprendizaje automático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4A997A-E84C-85BD-0C64-75984B867489}"/>
              </a:ext>
            </a:extLst>
          </p:cNvPr>
          <p:cNvSpPr txBox="1"/>
          <p:nvPr/>
        </p:nvSpPr>
        <p:spPr>
          <a:xfrm>
            <a:off x="838200" y="1567192"/>
            <a:ext cx="984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/>
              <a:t>Azure Machine </a:t>
            </a:r>
            <a:r>
              <a:rPr lang="es-MX" sz="2400" b="1" err="1"/>
              <a:t>Learning</a:t>
            </a:r>
            <a:endParaRPr lang="es-MX" sz="2400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F2B4FD-4BDA-FC96-CEA5-A5FAA1CF2F0C}"/>
              </a:ext>
            </a:extLst>
          </p:cNvPr>
          <p:cNvSpPr txBox="1"/>
          <p:nvPr/>
        </p:nvSpPr>
        <p:spPr>
          <a:xfrm>
            <a:off x="838200" y="2028857"/>
            <a:ext cx="10193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 servicio que permite administrar proyectos de aprendizaje automático, además nos permite supervisar, entrenar e implementar modelos.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B370F6-697F-AF88-D1A7-ECE3DDEE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12" y="3188291"/>
            <a:ext cx="2604956" cy="28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Servicios cognitivos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57EE98-16F1-5FC5-6384-18FCE62A7364}"/>
              </a:ext>
            </a:extLst>
          </p:cNvPr>
          <p:cNvSpPr txBox="1"/>
          <p:nvPr/>
        </p:nvSpPr>
        <p:spPr>
          <a:xfrm>
            <a:off x="838200" y="1186343"/>
            <a:ext cx="1037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Son aquellos que emulan las capacidades cognitivas del ser humano.</a:t>
            </a:r>
          </a:p>
        </p:txBody>
      </p:sp>
      <p:pic>
        <p:nvPicPr>
          <p:cNvPr id="6" name="Gráfico 5" descr="Artificial Intelligence con relleno sólido">
            <a:extLst>
              <a:ext uri="{FF2B5EF4-FFF2-40B4-BE49-F238E27FC236}">
                <a16:creationId xmlns:a16="http://schemas.microsoft.com/office/drawing/2014/main" id="{AB2094C9-638F-9AD5-A0FD-8E36F98D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4333" y="4250545"/>
            <a:ext cx="1919074" cy="1919074"/>
          </a:xfrm>
          <a:prstGeom prst="rect">
            <a:avLst/>
          </a:prstGeom>
        </p:spPr>
      </p:pic>
      <p:pic>
        <p:nvPicPr>
          <p:cNvPr id="8" name="Gráfico 7" descr="Eye con relleno sólido">
            <a:extLst>
              <a:ext uri="{FF2B5EF4-FFF2-40B4-BE49-F238E27FC236}">
                <a16:creationId xmlns:a16="http://schemas.microsoft.com/office/drawing/2014/main" id="{259B782D-3B6B-A05D-0DF2-38F6BF665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0511" y="4202307"/>
            <a:ext cx="2242657" cy="2242657"/>
          </a:xfrm>
          <a:prstGeom prst="rect">
            <a:avLst/>
          </a:prstGeom>
        </p:spPr>
      </p:pic>
      <p:pic>
        <p:nvPicPr>
          <p:cNvPr id="10" name="Gráfico 9" descr="Ear con relleno sólido">
            <a:extLst>
              <a:ext uri="{FF2B5EF4-FFF2-40B4-BE49-F238E27FC236}">
                <a16:creationId xmlns:a16="http://schemas.microsoft.com/office/drawing/2014/main" id="{5353CC0E-4C84-836C-490F-95F4B1978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45" y="1819136"/>
            <a:ext cx="2242657" cy="2242657"/>
          </a:xfrm>
          <a:prstGeom prst="rect">
            <a:avLst/>
          </a:prstGeom>
        </p:spPr>
      </p:pic>
      <p:pic>
        <p:nvPicPr>
          <p:cNvPr id="14" name="Gráfico 13" descr="Lips con relleno sólido">
            <a:extLst>
              <a:ext uri="{FF2B5EF4-FFF2-40B4-BE49-F238E27FC236}">
                <a16:creationId xmlns:a16="http://schemas.microsoft.com/office/drawing/2014/main" id="{F818D50E-CD33-6114-4B39-D64703C09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6604" y="1819136"/>
            <a:ext cx="2242657" cy="224265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57C8CE0-0B09-08DC-5894-F4B854044789}"/>
              </a:ext>
            </a:extLst>
          </p:cNvPr>
          <p:cNvSpPr txBox="1"/>
          <p:nvPr/>
        </p:nvSpPr>
        <p:spPr>
          <a:xfrm>
            <a:off x="4170603" y="3873041"/>
            <a:ext cx="17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Visión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06697D-4AC5-13B7-3A59-EB8BC3DBFEA5}"/>
              </a:ext>
            </a:extLst>
          </p:cNvPr>
          <p:cNvSpPr txBox="1"/>
          <p:nvPr/>
        </p:nvSpPr>
        <p:spPr>
          <a:xfrm>
            <a:off x="1360005" y="3940697"/>
            <a:ext cx="17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Idioma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85321D2-DA15-54D8-A44F-2AF38229386C}"/>
              </a:ext>
            </a:extLst>
          </p:cNvPr>
          <p:cNvSpPr txBox="1"/>
          <p:nvPr/>
        </p:nvSpPr>
        <p:spPr>
          <a:xfrm>
            <a:off x="7024162" y="3873041"/>
            <a:ext cx="17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Voz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E6C8F98-75B7-B4E7-0792-B46BDA8C6302}"/>
              </a:ext>
            </a:extLst>
          </p:cNvPr>
          <p:cNvSpPr txBox="1"/>
          <p:nvPr/>
        </p:nvSpPr>
        <p:spPr>
          <a:xfrm>
            <a:off x="9266819" y="3873041"/>
            <a:ext cx="170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Decisión</a:t>
            </a:r>
          </a:p>
        </p:txBody>
      </p:sp>
    </p:spTree>
    <p:extLst>
      <p:ext uri="{BB962C8B-B14F-4D97-AF65-F5344CB8AC3E}">
        <p14:creationId xmlns:p14="http://schemas.microsoft.com/office/powerpoint/2010/main" val="364566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 Cognitivos (Visión)</a:t>
            </a:r>
          </a:p>
        </p:txBody>
      </p:sp>
      <p:pic>
        <p:nvPicPr>
          <p:cNvPr id="5" name="Gráfico 4" descr="Eye con relleno sólido">
            <a:extLst>
              <a:ext uri="{FF2B5EF4-FFF2-40B4-BE49-F238E27FC236}">
                <a16:creationId xmlns:a16="http://schemas.microsoft.com/office/drawing/2014/main" id="{73E303AA-08AF-B1D7-5A14-BA01B6DE0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27" t="7869" r="6084" b="10115"/>
          <a:stretch/>
        </p:blipFill>
        <p:spPr>
          <a:xfrm>
            <a:off x="11455157" y="-16966"/>
            <a:ext cx="717957" cy="6654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3B63F2F-8BF7-D92E-DFEB-305B480B8A3C}"/>
              </a:ext>
            </a:extLst>
          </p:cNvPr>
          <p:cNvSpPr txBox="1"/>
          <p:nvPr/>
        </p:nvSpPr>
        <p:spPr>
          <a:xfrm>
            <a:off x="838201" y="1196334"/>
            <a:ext cx="984937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err="1"/>
              <a:t>Computer</a:t>
            </a:r>
            <a:r>
              <a:rPr lang="es-MX" sz="2400" b="1"/>
              <a:t> </a:t>
            </a:r>
            <a:r>
              <a:rPr lang="es-MX" sz="2400" b="1" err="1"/>
              <a:t>Vision</a:t>
            </a:r>
            <a:endParaRPr lang="es-MX" sz="2400" b="1"/>
          </a:p>
          <a:p>
            <a:r>
              <a:rPr lang="es-MX" sz="2400"/>
              <a:t>El servicio </a:t>
            </a:r>
            <a:r>
              <a:rPr lang="es-MX" sz="2400" err="1"/>
              <a:t>Computer</a:t>
            </a:r>
            <a:r>
              <a:rPr lang="es-MX" sz="2400"/>
              <a:t> </a:t>
            </a:r>
            <a:r>
              <a:rPr lang="es-MX" sz="2400" err="1"/>
              <a:t>Vision</a:t>
            </a:r>
            <a:r>
              <a:rPr lang="es-MX" sz="2400"/>
              <a:t> proporciona acceso a algoritmos cognitivos avanzados para procesar imágenes y devolver información.</a:t>
            </a:r>
          </a:p>
          <a:p>
            <a:endParaRPr lang="es-MX" sz="3600"/>
          </a:p>
          <a:p>
            <a:r>
              <a:rPr lang="es-MX" sz="2400" b="1" err="1"/>
              <a:t>Custom</a:t>
            </a:r>
            <a:r>
              <a:rPr lang="es-MX" sz="2400" b="1"/>
              <a:t> </a:t>
            </a:r>
            <a:r>
              <a:rPr lang="es-MX" sz="2400" b="1" err="1"/>
              <a:t>Vision</a:t>
            </a:r>
            <a:endParaRPr lang="es-MX" sz="2400" b="1"/>
          </a:p>
          <a:p>
            <a:r>
              <a:rPr lang="es-MX" sz="2400"/>
              <a:t>Es un servicio que aplica etiquetas a las imágenes, en función de sus características visuales.</a:t>
            </a:r>
          </a:p>
          <a:p>
            <a:endParaRPr lang="es-MX" sz="4000"/>
          </a:p>
          <a:p>
            <a:r>
              <a:rPr lang="es-MX" sz="2400" b="1" err="1"/>
              <a:t>Face</a:t>
            </a:r>
            <a:endParaRPr lang="es-MX" sz="2400" b="1"/>
          </a:p>
          <a:p>
            <a:r>
              <a:rPr lang="es-MX" sz="2400"/>
              <a:t>El servicio </a:t>
            </a:r>
            <a:r>
              <a:rPr lang="es-MX" sz="2400" err="1"/>
              <a:t>Face</a:t>
            </a:r>
            <a:r>
              <a:rPr lang="es-MX" sz="2400"/>
              <a:t> proporciona acceso a algoritmos faciales avanzados, </a:t>
            </a:r>
          </a:p>
          <a:p>
            <a:r>
              <a:rPr lang="es-MX" sz="2400"/>
              <a:t>lo que permite la detección y el reconocimiento de atributos faciales.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0D3B66E-52EB-71DC-BEA8-A00EC968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985" y="960731"/>
            <a:ext cx="1535171" cy="15351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BE5C319-75ED-9AD5-C240-C320F130A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287" y="2862964"/>
            <a:ext cx="1532566" cy="14601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07854DD-FC4A-244F-BE79-F66F7F55C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985" y="4614093"/>
            <a:ext cx="1543282" cy="15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 Cognitivos (Idioma)</a:t>
            </a:r>
          </a:p>
        </p:txBody>
      </p:sp>
      <p:pic>
        <p:nvPicPr>
          <p:cNvPr id="4" name="Gráfico 3" descr="Ear con relleno sólido">
            <a:extLst>
              <a:ext uri="{FF2B5EF4-FFF2-40B4-BE49-F238E27FC236}">
                <a16:creationId xmlns:a16="http://schemas.microsoft.com/office/drawing/2014/main" id="{BCCD52B5-9199-558F-9C77-140EB82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8969" y="-29479"/>
            <a:ext cx="1166070" cy="11660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B3DA92-BF6C-A724-D137-3C2A295E5206}"/>
              </a:ext>
            </a:extLst>
          </p:cNvPr>
          <p:cNvSpPr txBox="1"/>
          <p:nvPr/>
        </p:nvSpPr>
        <p:spPr>
          <a:xfrm>
            <a:off x="838200" y="893625"/>
            <a:ext cx="98493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/>
          </a:p>
          <a:p>
            <a:endParaRPr lang="es-MX" sz="2400"/>
          </a:p>
          <a:p>
            <a:endParaRPr lang="es-MX" sz="2400"/>
          </a:p>
          <a:p>
            <a:r>
              <a:rPr lang="es-MX" sz="2400" b="1"/>
              <a:t>Servicio de lenguaje</a:t>
            </a:r>
          </a:p>
          <a:p>
            <a:r>
              <a:rPr lang="es-MX" sz="2400"/>
              <a:t>El servicio proporciona características de procesamiento del </a:t>
            </a:r>
          </a:p>
          <a:p>
            <a:r>
              <a:rPr lang="es-MX" sz="2400"/>
              <a:t>lenguaje natural (NLP) para comprender y analizar texto.</a:t>
            </a:r>
          </a:p>
          <a:p>
            <a:endParaRPr lang="es-MX" sz="2400"/>
          </a:p>
          <a:p>
            <a:endParaRPr lang="es-MX" sz="2400"/>
          </a:p>
          <a:p>
            <a:endParaRPr lang="es-MX" sz="2400"/>
          </a:p>
          <a:p>
            <a:r>
              <a:rPr lang="es-MX" sz="2400" b="1"/>
              <a:t>Traductor</a:t>
            </a:r>
          </a:p>
          <a:p>
            <a:r>
              <a:rPr lang="es-MX" sz="2400"/>
              <a:t>Proporciona la traducción automática de texto casi en tiempo real.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C282905-C3FF-93BD-ACB2-4FF75909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344" y="3825584"/>
            <a:ext cx="2303002" cy="213879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307945-804C-4825-CA05-4CBE0F18A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925" y="1531195"/>
            <a:ext cx="2303002" cy="21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6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 Cognitivos (Idioma)</a:t>
            </a:r>
          </a:p>
        </p:txBody>
      </p:sp>
      <p:pic>
        <p:nvPicPr>
          <p:cNvPr id="4" name="Gráfico 3" descr="Ear con relleno sólido">
            <a:extLst>
              <a:ext uri="{FF2B5EF4-FFF2-40B4-BE49-F238E27FC236}">
                <a16:creationId xmlns:a16="http://schemas.microsoft.com/office/drawing/2014/main" id="{BCCD52B5-9199-558F-9C77-140EB82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8969" y="-29479"/>
            <a:ext cx="1166070" cy="11660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B3DA92-BF6C-A724-D137-3C2A295E5206}"/>
              </a:ext>
            </a:extLst>
          </p:cNvPr>
          <p:cNvSpPr txBox="1"/>
          <p:nvPr/>
        </p:nvSpPr>
        <p:spPr>
          <a:xfrm>
            <a:off x="838200" y="1076770"/>
            <a:ext cx="98493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/>
          </a:p>
          <a:p>
            <a:endParaRPr lang="es-MX" sz="2400" b="1"/>
          </a:p>
          <a:p>
            <a:r>
              <a:rPr lang="es-MX" sz="2400" b="1" err="1"/>
              <a:t>Language</a:t>
            </a:r>
            <a:r>
              <a:rPr lang="es-MX" sz="2400" b="1"/>
              <a:t> </a:t>
            </a:r>
            <a:r>
              <a:rPr lang="es-MX" sz="2400" b="1" err="1"/>
              <a:t>Understanding</a:t>
            </a:r>
            <a:r>
              <a:rPr lang="es-MX" sz="2400" b="1"/>
              <a:t> (LUIS)</a:t>
            </a:r>
          </a:p>
          <a:p>
            <a:r>
              <a:rPr lang="es-MX" sz="2400"/>
              <a:t>Permite predecir el significado global y extraer información.</a:t>
            </a:r>
          </a:p>
          <a:p>
            <a:endParaRPr lang="es-MX" sz="2400"/>
          </a:p>
          <a:p>
            <a:endParaRPr lang="es-MX" sz="2400"/>
          </a:p>
          <a:p>
            <a:endParaRPr lang="es-MX" sz="2400"/>
          </a:p>
          <a:p>
            <a:endParaRPr lang="es-MX" sz="2400"/>
          </a:p>
          <a:p>
            <a:endParaRPr lang="es-MX" sz="2400"/>
          </a:p>
          <a:p>
            <a:r>
              <a:rPr lang="es-MX" sz="2400" b="1" err="1"/>
              <a:t>QnA</a:t>
            </a:r>
            <a:r>
              <a:rPr lang="es-MX" sz="2400" b="1"/>
              <a:t> </a:t>
            </a:r>
            <a:r>
              <a:rPr lang="es-MX" sz="2400" b="1" err="1"/>
              <a:t>Maker</a:t>
            </a:r>
            <a:endParaRPr lang="es-MX" sz="2400" b="1"/>
          </a:p>
          <a:p>
            <a:r>
              <a:rPr lang="es-MX" sz="2400"/>
              <a:t>Permite generar un servicio de preguntas y respuestas.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1C57488-6A3A-F619-8575-96EEDF9B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411" y="1136591"/>
            <a:ext cx="2431670" cy="24004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C6A2EED-EF33-D75E-5421-50D531B02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02" y="3942241"/>
            <a:ext cx="2431670" cy="23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9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 Cognitivos (Voz)</a:t>
            </a:r>
          </a:p>
        </p:txBody>
      </p:sp>
      <p:pic>
        <p:nvPicPr>
          <p:cNvPr id="4" name="Gráfico 3" descr="Lips con relleno sólido">
            <a:extLst>
              <a:ext uri="{FF2B5EF4-FFF2-40B4-BE49-F238E27FC236}">
                <a16:creationId xmlns:a16="http://schemas.microsoft.com/office/drawing/2014/main" id="{D4351748-5442-BB30-9E17-FA6610F1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85" t="12064" r="4988" b="10130"/>
          <a:stretch/>
        </p:blipFill>
        <p:spPr>
          <a:xfrm>
            <a:off x="10930857" y="-29481"/>
            <a:ext cx="1166071" cy="11660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3D28B1-9998-7B2E-76E5-B9FB6515A690}"/>
              </a:ext>
            </a:extLst>
          </p:cNvPr>
          <p:cNvSpPr txBox="1"/>
          <p:nvPr/>
        </p:nvSpPr>
        <p:spPr>
          <a:xfrm>
            <a:off x="838200" y="1240541"/>
            <a:ext cx="9849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err="1"/>
              <a:t>Speech</a:t>
            </a:r>
            <a:r>
              <a:rPr lang="es-MX" sz="2400" b="1"/>
              <a:t> </a:t>
            </a:r>
            <a:r>
              <a:rPr lang="es-MX" sz="2400" b="1" err="1"/>
              <a:t>to</a:t>
            </a:r>
            <a:r>
              <a:rPr lang="es-MX" sz="2400" b="1"/>
              <a:t> Text</a:t>
            </a:r>
          </a:p>
          <a:p>
            <a:r>
              <a:rPr lang="es-MX" sz="2400"/>
              <a:t>Transcribe la voz en texto legible. </a:t>
            </a:r>
          </a:p>
          <a:p>
            <a:endParaRPr lang="es-MX" sz="2400"/>
          </a:p>
          <a:p>
            <a:r>
              <a:rPr lang="es-MX" sz="2400" b="1"/>
              <a:t>Text </a:t>
            </a:r>
            <a:r>
              <a:rPr lang="es-MX" sz="2400" b="1" err="1"/>
              <a:t>to</a:t>
            </a:r>
            <a:r>
              <a:rPr lang="es-MX" sz="2400" b="1"/>
              <a:t> </a:t>
            </a:r>
            <a:r>
              <a:rPr lang="es-MX" sz="2400" b="1" err="1"/>
              <a:t>Speech</a:t>
            </a:r>
            <a:endParaRPr lang="es-MX" sz="2400" b="1"/>
          </a:p>
          <a:p>
            <a:r>
              <a:rPr lang="es-MX" sz="2400"/>
              <a:t>Convierta el texto en voz natural.</a:t>
            </a:r>
          </a:p>
          <a:p>
            <a:endParaRPr lang="es-MX" sz="2400"/>
          </a:p>
          <a:p>
            <a:r>
              <a:rPr lang="es-MX" sz="2400" b="1" err="1"/>
              <a:t>Speech</a:t>
            </a:r>
            <a:r>
              <a:rPr lang="es-MX" sz="2400" b="1"/>
              <a:t> </a:t>
            </a:r>
            <a:r>
              <a:rPr lang="es-MX" sz="2400" b="1" err="1"/>
              <a:t>Translation</a:t>
            </a:r>
            <a:endParaRPr lang="es-MX" sz="2400" b="1"/>
          </a:p>
          <a:p>
            <a:r>
              <a:rPr lang="es-MX" sz="2400"/>
              <a:t>Traducción de voz en tiempo real</a:t>
            </a:r>
          </a:p>
          <a:p>
            <a:endParaRPr lang="es-MX" sz="24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5694EF-C785-D9F8-3176-6A1789874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67" r="11816"/>
          <a:stretch/>
        </p:blipFill>
        <p:spPr>
          <a:xfrm>
            <a:off x="8149610" y="1963025"/>
            <a:ext cx="3402030" cy="27695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16C1B3-C92A-3A08-5B43-208927D13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67" r="11816"/>
          <a:stretch/>
        </p:blipFill>
        <p:spPr>
          <a:xfrm>
            <a:off x="6150247" y="3309943"/>
            <a:ext cx="3402030" cy="27695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Gráfico 10" descr="Radio microphone con relleno sólido">
            <a:extLst>
              <a:ext uri="{FF2B5EF4-FFF2-40B4-BE49-F238E27FC236}">
                <a16:creationId xmlns:a16="http://schemas.microsoft.com/office/drawing/2014/main" id="{037DD8D2-5BF0-61C0-2217-46EDD333D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2216" y="3609884"/>
            <a:ext cx="1619308" cy="1373555"/>
          </a:xfrm>
          <a:prstGeom prst="rect">
            <a:avLst/>
          </a:prstGeom>
        </p:spPr>
      </p:pic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E9C38C0B-A98A-A97C-045C-7C0D3DAA4C89}"/>
              </a:ext>
            </a:extLst>
          </p:cNvPr>
          <p:cNvSpPr/>
          <p:nvPr/>
        </p:nvSpPr>
        <p:spPr>
          <a:xfrm>
            <a:off x="8989929" y="2767928"/>
            <a:ext cx="474258" cy="4662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EB72E97D-8A2F-0C3B-4C0B-C7B0D4383636}"/>
              </a:ext>
            </a:extLst>
          </p:cNvPr>
          <p:cNvSpPr/>
          <p:nvPr/>
        </p:nvSpPr>
        <p:spPr>
          <a:xfrm>
            <a:off x="9792114" y="2767926"/>
            <a:ext cx="474258" cy="4662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CEBECAB1-A74A-BF7E-BE93-8E7FEFD5057D}"/>
              </a:ext>
            </a:extLst>
          </p:cNvPr>
          <p:cNvSpPr/>
          <p:nvPr/>
        </p:nvSpPr>
        <p:spPr>
          <a:xfrm>
            <a:off x="10591506" y="2767927"/>
            <a:ext cx="474258" cy="4662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41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Servicio Cognitivos (Decisión)</a:t>
            </a:r>
          </a:p>
        </p:txBody>
      </p:sp>
      <p:pic>
        <p:nvPicPr>
          <p:cNvPr id="4" name="Gráfico 3" descr="Artificial Intelligence con relleno sólido">
            <a:extLst>
              <a:ext uri="{FF2B5EF4-FFF2-40B4-BE49-F238E27FC236}">
                <a16:creationId xmlns:a16="http://schemas.microsoft.com/office/drawing/2014/main" id="{EF7FE38B-F59D-0D95-B60E-2BB1C881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5929" y="30340"/>
            <a:ext cx="1166071" cy="11660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62BABC9-BF65-CF56-5E59-00103809CD7D}"/>
              </a:ext>
            </a:extLst>
          </p:cNvPr>
          <p:cNvSpPr txBox="1"/>
          <p:nvPr/>
        </p:nvSpPr>
        <p:spPr>
          <a:xfrm>
            <a:off x="838200" y="1240541"/>
            <a:ext cx="81212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b="1"/>
          </a:p>
          <a:p>
            <a:endParaRPr lang="es-MX" sz="2400" b="1"/>
          </a:p>
          <a:p>
            <a:r>
              <a:rPr lang="es-MX" sz="2400" b="1" err="1"/>
              <a:t>Anomaly</a:t>
            </a:r>
            <a:r>
              <a:rPr lang="es-MX" sz="2400" b="1"/>
              <a:t> Detector</a:t>
            </a:r>
          </a:p>
          <a:p>
            <a:r>
              <a:rPr lang="es-MX" sz="2400"/>
              <a:t>Realice una identificación temprana de los posibles problemas.</a:t>
            </a:r>
          </a:p>
          <a:p>
            <a:endParaRPr lang="es-MX" sz="2400"/>
          </a:p>
          <a:p>
            <a:endParaRPr lang="es-MX" sz="2400" b="1"/>
          </a:p>
          <a:p>
            <a:endParaRPr lang="es-MX" sz="2400" b="1"/>
          </a:p>
          <a:p>
            <a:endParaRPr lang="es-MX" sz="2400" b="1"/>
          </a:p>
          <a:p>
            <a:r>
              <a:rPr lang="es-MX" sz="2400" b="1" err="1"/>
              <a:t>Personalizer</a:t>
            </a:r>
            <a:endParaRPr lang="es-MX" sz="2400" b="1"/>
          </a:p>
          <a:p>
            <a:r>
              <a:rPr lang="es-MX" sz="2400"/>
              <a:t>Crea experiencias personalizadas para cada usuario.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34B11E-21DD-13F7-2A09-22EB9D8D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338" y="3744774"/>
            <a:ext cx="2262504" cy="25628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196B5C-AEC7-80FD-9B02-B75EA0EC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42" y="1531196"/>
            <a:ext cx="2725023" cy="20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9CA9202-F581-3E4A-2CCA-49AEA78BA1D3}"/>
              </a:ext>
            </a:extLst>
          </p:cNvPr>
          <p:cNvSpPr/>
          <p:nvPr/>
        </p:nvSpPr>
        <p:spPr>
          <a:xfrm>
            <a:off x="452487" y="509047"/>
            <a:ext cx="11283884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97EB77-E2A1-5DF0-8AA2-2B92483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Aprendizaje automático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946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áfico 56" descr="Left Brain con relleno sólido">
            <a:extLst>
              <a:ext uri="{FF2B5EF4-FFF2-40B4-BE49-F238E27FC236}">
                <a16:creationId xmlns:a16="http://schemas.microsoft.com/office/drawing/2014/main" id="{ABBCD581-6F45-5C3D-FEF4-145A2AAA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896" r="13803" b="12617"/>
          <a:stretch/>
        </p:blipFill>
        <p:spPr>
          <a:xfrm rot="10800000">
            <a:off x="5070913" y="3203090"/>
            <a:ext cx="1820118" cy="165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Aprendizaje automático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A92719-D067-7DC4-AEDC-71AE294FAC73}"/>
              </a:ext>
            </a:extLst>
          </p:cNvPr>
          <p:cNvSpPr txBox="1"/>
          <p:nvPr/>
        </p:nvSpPr>
        <p:spPr>
          <a:xfrm>
            <a:off x="838200" y="1366740"/>
            <a:ext cx="984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una rama de la inteligencia artificial que permite a un sistema aprender por si mismo sin la necesidad de programarla explícitamente.</a:t>
            </a:r>
          </a:p>
        </p:txBody>
      </p:sp>
      <p:pic>
        <p:nvPicPr>
          <p:cNvPr id="39" name="Gráfico 38" descr="Database con relleno sólido">
            <a:extLst>
              <a:ext uri="{FF2B5EF4-FFF2-40B4-BE49-F238E27FC236}">
                <a16:creationId xmlns:a16="http://schemas.microsoft.com/office/drawing/2014/main" id="{AA0D7165-2513-0207-B074-F8EAEE622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807" y="2503211"/>
            <a:ext cx="1452819" cy="1452819"/>
          </a:xfrm>
          <a:prstGeom prst="rect">
            <a:avLst/>
          </a:prstGeom>
        </p:spPr>
      </p:pic>
      <p:pic>
        <p:nvPicPr>
          <p:cNvPr id="42" name="Gráfico 41" descr="Database con relleno sólido">
            <a:extLst>
              <a:ext uri="{FF2B5EF4-FFF2-40B4-BE49-F238E27FC236}">
                <a16:creationId xmlns:a16="http://schemas.microsoft.com/office/drawing/2014/main" id="{E4F7B8DB-7725-BF9D-7FC9-6620598C0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285" y="2474945"/>
            <a:ext cx="1452819" cy="1452819"/>
          </a:xfrm>
          <a:prstGeom prst="rect">
            <a:avLst/>
          </a:prstGeom>
        </p:spPr>
      </p:pic>
      <p:pic>
        <p:nvPicPr>
          <p:cNvPr id="43" name="Gráfico 42" descr="Database con relleno sólido">
            <a:extLst>
              <a:ext uri="{FF2B5EF4-FFF2-40B4-BE49-F238E27FC236}">
                <a16:creationId xmlns:a16="http://schemas.microsoft.com/office/drawing/2014/main" id="{3D561466-D8A9-FB43-C3C1-616AFB17E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9807" y="4590562"/>
            <a:ext cx="1452819" cy="1452819"/>
          </a:xfrm>
          <a:prstGeom prst="rect">
            <a:avLst/>
          </a:prstGeom>
        </p:spPr>
      </p:pic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87F7D768-F1D0-6155-1F1D-4A55F909DBB1}"/>
              </a:ext>
            </a:extLst>
          </p:cNvPr>
          <p:cNvSpPr/>
          <p:nvPr/>
        </p:nvSpPr>
        <p:spPr>
          <a:xfrm rot="19444466">
            <a:off x="3830945" y="4839592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C3E35E80-73DD-34DB-3E3C-3151A318B6C6}"/>
              </a:ext>
            </a:extLst>
          </p:cNvPr>
          <p:cNvSpPr/>
          <p:nvPr/>
        </p:nvSpPr>
        <p:spPr>
          <a:xfrm rot="2283577">
            <a:off x="3836068" y="3281686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9CC47D0B-4DB3-9B32-E647-09606B736E60}"/>
              </a:ext>
            </a:extLst>
          </p:cNvPr>
          <p:cNvSpPr txBox="1"/>
          <p:nvPr/>
        </p:nvSpPr>
        <p:spPr>
          <a:xfrm>
            <a:off x="2497852" y="3873027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BCCA419-FFBF-1E49-B325-CEEA67CAA4F3}"/>
              </a:ext>
            </a:extLst>
          </p:cNvPr>
          <p:cNvSpPr txBox="1"/>
          <p:nvPr/>
        </p:nvSpPr>
        <p:spPr>
          <a:xfrm>
            <a:off x="5258280" y="4973392"/>
            <a:ext cx="116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75521A1-4DA2-0092-32F1-0839E0F38B89}"/>
              </a:ext>
            </a:extLst>
          </p:cNvPr>
          <p:cNvSpPr txBox="1"/>
          <p:nvPr/>
        </p:nvSpPr>
        <p:spPr>
          <a:xfrm>
            <a:off x="8247561" y="3873026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41A425E-6C37-3C5E-7515-D50FA50EDF13}"/>
              </a:ext>
            </a:extLst>
          </p:cNvPr>
          <p:cNvSpPr txBox="1"/>
          <p:nvPr/>
        </p:nvSpPr>
        <p:spPr>
          <a:xfrm>
            <a:off x="2533104" y="5919641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pic>
        <p:nvPicPr>
          <p:cNvPr id="53" name="Gráfico 52" descr="Database con relleno sólido">
            <a:extLst>
              <a:ext uri="{FF2B5EF4-FFF2-40B4-BE49-F238E27FC236}">
                <a16:creationId xmlns:a16="http://schemas.microsoft.com/office/drawing/2014/main" id="{68FC12FE-1F8D-C7C7-F3CD-9DAA015FB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7285" y="4590562"/>
            <a:ext cx="1452819" cy="1452819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F3C263BE-2B29-E8FB-BA29-8CE151FE743B}"/>
              </a:ext>
            </a:extLst>
          </p:cNvPr>
          <p:cNvSpPr txBox="1"/>
          <p:nvPr/>
        </p:nvSpPr>
        <p:spPr>
          <a:xfrm>
            <a:off x="8247561" y="5919642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E056C245-0A76-AC5E-0216-B1B3739A48BA}"/>
              </a:ext>
            </a:extLst>
          </p:cNvPr>
          <p:cNvSpPr/>
          <p:nvPr/>
        </p:nvSpPr>
        <p:spPr>
          <a:xfrm rot="12850043">
            <a:off x="7109899" y="4750750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ED5FCB89-393C-0B1E-7AE5-9E90FBB67C97}"/>
              </a:ext>
            </a:extLst>
          </p:cNvPr>
          <p:cNvSpPr/>
          <p:nvPr/>
        </p:nvSpPr>
        <p:spPr>
          <a:xfrm rot="8597855">
            <a:off x="7065424" y="3284612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Gráfico 17" descr="Left Brain con relleno sólido">
            <a:extLst>
              <a:ext uri="{FF2B5EF4-FFF2-40B4-BE49-F238E27FC236}">
                <a16:creationId xmlns:a16="http://schemas.microsoft.com/office/drawing/2014/main" id="{DD46EAD5-123A-F894-5B87-2303A1069E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2896" r="13803" b="12617"/>
          <a:stretch/>
        </p:blipFill>
        <p:spPr>
          <a:xfrm>
            <a:off x="4722036" y="3203090"/>
            <a:ext cx="1919493" cy="16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 descr="Cause And Effect con relleno sólido">
            <a:extLst>
              <a:ext uri="{FF2B5EF4-FFF2-40B4-BE49-F238E27FC236}">
                <a16:creationId xmlns:a16="http://schemas.microsoft.com/office/drawing/2014/main" id="{C753352F-73BE-723F-C2FD-9C68C5702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87" t="12356" r="12660" b="13505"/>
          <a:stretch/>
        </p:blipFill>
        <p:spPr>
          <a:xfrm flipH="1">
            <a:off x="1401211" y="4177389"/>
            <a:ext cx="1972435" cy="1829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Algoritmo de aprendizaje automático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DBA204-8F60-E6B4-EC08-62F69D3F9867}"/>
              </a:ext>
            </a:extLst>
          </p:cNvPr>
          <p:cNvSpPr txBox="1"/>
          <p:nvPr/>
        </p:nvSpPr>
        <p:spPr>
          <a:xfrm>
            <a:off x="838200" y="1188962"/>
            <a:ext cx="1021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/>
              <a:t>Es un conjunto finito de instrucciones que puede seguir una máquina para lograr un determinado objetivo.</a:t>
            </a:r>
          </a:p>
        </p:txBody>
      </p:sp>
      <p:pic>
        <p:nvPicPr>
          <p:cNvPr id="12" name="Gráfico 11" descr="Workflow con relleno sólido">
            <a:extLst>
              <a:ext uri="{FF2B5EF4-FFF2-40B4-BE49-F238E27FC236}">
                <a16:creationId xmlns:a16="http://schemas.microsoft.com/office/drawing/2014/main" id="{5FBB5840-968E-80EC-C095-FE4CE7C901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901" t="12614" r="13612" b="11741"/>
          <a:stretch/>
        </p:blipFill>
        <p:spPr>
          <a:xfrm rot="10800000" flipH="1" flipV="1">
            <a:off x="9147545" y="2973959"/>
            <a:ext cx="1398190" cy="1557396"/>
          </a:xfrm>
          <a:prstGeom prst="rect">
            <a:avLst/>
          </a:prstGeom>
        </p:spPr>
      </p:pic>
      <p:pic>
        <p:nvPicPr>
          <p:cNvPr id="13" name="Gráfico 12" descr="Cause And Effect con relleno sólido">
            <a:extLst>
              <a:ext uri="{FF2B5EF4-FFF2-40B4-BE49-F238E27FC236}">
                <a16:creationId xmlns:a16="http://schemas.microsoft.com/office/drawing/2014/main" id="{78E0AFD5-D5D6-1D7E-FCD3-866162634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887" t="12356" r="12660" b="13505"/>
          <a:stretch/>
        </p:blipFill>
        <p:spPr>
          <a:xfrm>
            <a:off x="5164751" y="4236113"/>
            <a:ext cx="1812127" cy="1829031"/>
          </a:xfrm>
          <a:prstGeom prst="rect">
            <a:avLst/>
          </a:prstGeom>
        </p:spPr>
      </p:pic>
      <p:pic>
        <p:nvPicPr>
          <p:cNvPr id="14" name="Gráfico 13" descr="Connected con relleno sólido">
            <a:extLst>
              <a:ext uri="{FF2B5EF4-FFF2-40B4-BE49-F238E27FC236}">
                <a16:creationId xmlns:a16="http://schemas.microsoft.com/office/drawing/2014/main" id="{09C884C4-DE23-4409-ACAD-320D72FE0E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4862" t="14068" r="16144" b="10835"/>
          <a:stretch/>
        </p:blipFill>
        <p:spPr>
          <a:xfrm rot="5400000">
            <a:off x="6482785" y="4250673"/>
            <a:ext cx="1812129" cy="1972435"/>
          </a:xfrm>
          <a:prstGeom prst="rect">
            <a:avLst/>
          </a:prstGeom>
        </p:spPr>
      </p:pic>
      <p:pic>
        <p:nvPicPr>
          <p:cNvPr id="15" name="Gráfico 14" descr="Decision chart con relleno sólido">
            <a:extLst>
              <a:ext uri="{FF2B5EF4-FFF2-40B4-BE49-F238E27FC236}">
                <a16:creationId xmlns:a16="http://schemas.microsoft.com/office/drawing/2014/main" id="{A2E1988F-CE1E-5737-AAE0-16762FA661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9017" t="3837" r="8212" b="4621"/>
          <a:stretch/>
        </p:blipFill>
        <p:spPr>
          <a:xfrm>
            <a:off x="2894202" y="2019959"/>
            <a:ext cx="2761009" cy="2721670"/>
          </a:xfrm>
          <a:prstGeom prst="rect">
            <a:avLst/>
          </a:prstGeom>
        </p:spPr>
      </p:pic>
      <p:pic>
        <p:nvPicPr>
          <p:cNvPr id="20" name="Gráfico 19" descr="Connected con relleno sólido">
            <a:extLst>
              <a:ext uri="{FF2B5EF4-FFF2-40B4-BE49-F238E27FC236}">
                <a16:creationId xmlns:a16="http://schemas.microsoft.com/office/drawing/2014/main" id="{B2449BBC-D2B5-983E-2D33-92964C05D5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862" t="14068" r="16144" b="10835"/>
          <a:stretch/>
        </p:blipFill>
        <p:spPr>
          <a:xfrm rot="10800000" flipH="1">
            <a:off x="7825878" y="2912900"/>
            <a:ext cx="1812125" cy="19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Modelo de aprendizaje automático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B5F541-D4F5-0258-6CD5-4862CC604978}"/>
              </a:ext>
            </a:extLst>
          </p:cNvPr>
          <p:cNvSpPr txBox="1"/>
          <p:nvPr/>
        </p:nvSpPr>
        <p:spPr>
          <a:xfrm>
            <a:off x="838195" y="1076770"/>
            <a:ext cx="1021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 archivo que se ha entrenado para reconocer determinados tipos de patrones.</a:t>
            </a:r>
          </a:p>
        </p:txBody>
      </p:sp>
      <p:pic>
        <p:nvPicPr>
          <p:cNvPr id="13" name="Gráfico 12" descr="Left Brain con relleno sólido">
            <a:extLst>
              <a:ext uri="{FF2B5EF4-FFF2-40B4-BE49-F238E27FC236}">
                <a16:creationId xmlns:a16="http://schemas.microsoft.com/office/drawing/2014/main" id="{387D36A8-89EE-0680-649D-DD2D813D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5351" y="2606495"/>
            <a:ext cx="2226869" cy="2226869"/>
          </a:xfrm>
          <a:prstGeom prst="rect">
            <a:avLst/>
          </a:prstGeom>
        </p:spPr>
      </p:pic>
      <p:pic>
        <p:nvPicPr>
          <p:cNvPr id="14" name="Gráfico 13" descr="Database con relleno sólido">
            <a:extLst>
              <a:ext uri="{FF2B5EF4-FFF2-40B4-BE49-F238E27FC236}">
                <a16:creationId xmlns:a16="http://schemas.microsoft.com/office/drawing/2014/main" id="{1CCB7A12-7BFB-15B3-6BA4-90DB5B095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867" y="1907767"/>
            <a:ext cx="1308282" cy="1308282"/>
          </a:xfrm>
          <a:prstGeom prst="rect">
            <a:avLst/>
          </a:prstGeom>
        </p:spPr>
      </p:pic>
      <p:pic>
        <p:nvPicPr>
          <p:cNvPr id="15" name="Gráfico 14" descr="Gears con relleno sólido">
            <a:extLst>
              <a:ext uri="{FF2B5EF4-FFF2-40B4-BE49-F238E27FC236}">
                <a16:creationId xmlns:a16="http://schemas.microsoft.com/office/drawing/2014/main" id="{B0528325-C113-35CE-26C3-82CAA2889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7959" y="2866210"/>
            <a:ext cx="1952038" cy="1952038"/>
          </a:xfrm>
          <a:prstGeom prst="rect">
            <a:avLst/>
          </a:prstGeom>
        </p:spPr>
      </p:pic>
      <p:pic>
        <p:nvPicPr>
          <p:cNvPr id="16" name="Gráfico 15" descr="Database con relleno sólido">
            <a:extLst>
              <a:ext uri="{FF2B5EF4-FFF2-40B4-BE49-F238E27FC236}">
                <a16:creationId xmlns:a16="http://schemas.microsoft.com/office/drawing/2014/main" id="{E42D415D-17FF-5608-BC3D-01461947F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8349" y="2240508"/>
            <a:ext cx="1308282" cy="1308282"/>
          </a:xfrm>
          <a:prstGeom prst="rect">
            <a:avLst/>
          </a:prstGeom>
        </p:spPr>
      </p:pic>
      <p:pic>
        <p:nvPicPr>
          <p:cNvPr id="17" name="Gráfico 16" descr="Database con relleno sólido">
            <a:extLst>
              <a:ext uri="{FF2B5EF4-FFF2-40B4-BE49-F238E27FC236}">
                <a16:creationId xmlns:a16="http://schemas.microsoft.com/office/drawing/2014/main" id="{E92EF520-7FCF-7ECC-C6B3-B6058F458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7740" y="2212069"/>
            <a:ext cx="1308282" cy="1308282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A9D7D2EE-25D6-E37A-2162-481D5CDD551D}"/>
              </a:ext>
            </a:extLst>
          </p:cNvPr>
          <p:cNvSpPr/>
          <p:nvPr/>
        </p:nvSpPr>
        <p:spPr>
          <a:xfrm>
            <a:off x="4109413" y="3456724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B8F3A533-B2D2-B8ED-E77B-7B4417D502F7}"/>
              </a:ext>
            </a:extLst>
          </p:cNvPr>
          <p:cNvSpPr/>
          <p:nvPr/>
        </p:nvSpPr>
        <p:spPr>
          <a:xfrm>
            <a:off x="7490053" y="3456724"/>
            <a:ext cx="713064" cy="526409"/>
          </a:xfrm>
          <a:prstGeom prst="rightArrow">
            <a:avLst/>
          </a:prstGeom>
          <a:solidFill>
            <a:srgbClr val="453668"/>
          </a:solidFill>
          <a:ln>
            <a:solidFill>
              <a:srgbClr val="453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F7267A7-BA5E-0E1E-1E46-C9588416A421}"/>
              </a:ext>
            </a:extLst>
          </p:cNvPr>
          <p:cNvSpPr txBox="1"/>
          <p:nvPr/>
        </p:nvSpPr>
        <p:spPr>
          <a:xfrm>
            <a:off x="2079734" y="3398240"/>
            <a:ext cx="106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C72789-9549-7ACE-552D-5BE0E49BEF44}"/>
              </a:ext>
            </a:extLst>
          </p:cNvPr>
          <p:cNvSpPr txBox="1"/>
          <p:nvPr/>
        </p:nvSpPr>
        <p:spPr>
          <a:xfrm>
            <a:off x="5067959" y="4912297"/>
            <a:ext cx="20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Entrenamiento</a:t>
            </a:r>
          </a:p>
        </p:txBody>
      </p:sp>
      <p:pic>
        <p:nvPicPr>
          <p:cNvPr id="22" name="Gráfico 21" descr="Flowchart con relleno sólido">
            <a:extLst>
              <a:ext uri="{FF2B5EF4-FFF2-40B4-BE49-F238E27FC236}">
                <a16:creationId xmlns:a16="http://schemas.microsoft.com/office/drawing/2014/main" id="{7ADFACD5-6F00-BCDD-5797-5EC63EC66E6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603" t="10564" r="8527" b="10608"/>
          <a:stretch/>
        </p:blipFill>
        <p:spPr>
          <a:xfrm>
            <a:off x="1732666" y="3845059"/>
            <a:ext cx="1726711" cy="162983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BA1232C-52E3-95A7-F3C6-AAB94C2EA5D5}"/>
              </a:ext>
            </a:extLst>
          </p:cNvPr>
          <p:cNvSpPr txBox="1"/>
          <p:nvPr/>
        </p:nvSpPr>
        <p:spPr>
          <a:xfrm>
            <a:off x="1846447" y="5373962"/>
            <a:ext cx="153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Algoritmo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E707F8-81FF-801D-37C2-767D26C317CB}"/>
              </a:ext>
            </a:extLst>
          </p:cNvPr>
          <p:cNvSpPr txBox="1"/>
          <p:nvPr/>
        </p:nvSpPr>
        <p:spPr>
          <a:xfrm>
            <a:off x="8429274" y="4833364"/>
            <a:ext cx="261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Modelo entrenado</a:t>
            </a:r>
          </a:p>
        </p:txBody>
      </p:sp>
    </p:spTree>
    <p:extLst>
      <p:ext uri="{BB962C8B-B14F-4D97-AF65-F5344CB8AC3E}">
        <p14:creationId xmlns:p14="http://schemas.microsoft.com/office/powerpoint/2010/main" val="1762207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/>
              <a:t>Azure Machine </a:t>
            </a:r>
            <a:r>
              <a:rPr lang="es-MX" sz="3200" err="1"/>
              <a:t>Learning</a:t>
            </a:r>
            <a:endParaRPr lang="es-MX" sz="320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F2B4FD-4BDA-FC96-CEA5-A5FAA1CF2F0C}"/>
              </a:ext>
            </a:extLst>
          </p:cNvPr>
          <p:cNvSpPr txBox="1"/>
          <p:nvPr/>
        </p:nvSpPr>
        <p:spPr>
          <a:xfrm>
            <a:off x="838200" y="1189958"/>
            <a:ext cx="10193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 servicio que permite administrar proyectos de aprendizaje automático, además nos permite supervisar, entrenar e implementar modelos.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B370F6-697F-AF88-D1A7-ECE3DDEE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27" y="4447537"/>
            <a:ext cx="1581260" cy="170143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9037159-65F4-5243-C16B-DFCC23BE1136}"/>
              </a:ext>
            </a:extLst>
          </p:cNvPr>
          <p:cNvSpPr txBox="1"/>
          <p:nvPr/>
        </p:nvSpPr>
        <p:spPr>
          <a:xfrm>
            <a:off x="1258850" y="2466384"/>
            <a:ext cx="130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Entrenar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B33652-5A1B-79FC-BDFD-9B850428AA75}"/>
              </a:ext>
            </a:extLst>
          </p:cNvPr>
          <p:cNvSpPr txBox="1"/>
          <p:nvPr/>
        </p:nvSpPr>
        <p:spPr>
          <a:xfrm>
            <a:off x="3708214" y="2452357"/>
            <a:ext cx="130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Validar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F4B2F0-DF0A-D1B5-0624-E4D7958928D6}"/>
              </a:ext>
            </a:extLst>
          </p:cNvPr>
          <p:cNvSpPr txBox="1"/>
          <p:nvPr/>
        </p:nvSpPr>
        <p:spPr>
          <a:xfrm>
            <a:off x="5841029" y="2466382"/>
            <a:ext cx="149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Desplegar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F9A453A-895C-C717-FF26-F5E7FD34561E}"/>
              </a:ext>
            </a:extLst>
          </p:cNvPr>
          <p:cNvSpPr txBox="1"/>
          <p:nvPr/>
        </p:nvSpPr>
        <p:spPr>
          <a:xfrm>
            <a:off x="7960518" y="2466383"/>
            <a:ext cx="165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Monitorear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407F9A-C268-626A-EAA7-0601E7BD4751}"/>
              </a:ext>
            </a:extLst>
          </p:cNvPr>
          <p:cNvSpPr txBox="1"/>
          <p:nvPr/>
        </p:nvSpPr>
        <p:spPr>
          <a:xfrm>
            <a:off x="4020547" y="5435778"/>
            <a:ext cx="199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Reentrenar</a:t>
            </a:r>
          </a:p>
        </p:txBody>
      </p:sp>
      <p:pic>
        <p:nvPicPr>
          <p:cNvPr id="15" name="Gráfico 14" descr="Gears con relleno sólido">
            <a:extLst>
              <a:ext uri="{FF2B5EF4-FFF2-40B4-BE49-F238E27FC236}">
                <a16:creationId xmlns:a16="http://schemas.microsoft.com/office/drawing/2014/main" id="{E6267337-B452-565D-77A1-357854165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92" t="7865" r="11074" b="5756"/>
          <a:stretch/>
        </p:blipFill>
        <p:spPr>
          <a:xfrm>
            <a:off x="1258849" y="3099930"/>
            <a:ext cx="1308682" cy="1459863"/>
          </a:xfrm>
          <a:prstGeom prst="rect">
            <a:avLst/>
          </a:prstGeom>
        </p:spPr>
      </p:pic>
      <p:pic>
        <p:nvPicPr>
          <p:cNvPr id="17" name="Gráfico 16" descr="Clipboard con relleno sólido">
            <a:extLst>
              <a:ext uri="{FF2B5EF4-FFF2-40B4-BE49-F238E27FC236}">
                <a16:creationId xmlns:a16="http://schemas.microsoft.com/office/drawing/2014/main" id="{0102D050-D27A-202C-D075-A4396D921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6756" y="3053752"/>
            <a:ext cx="1472510" cy="1472510"/>
          </a:xfrm>
          <a:prstGeom prst="rect">
            <a:avLst/>
          </a:prstGeom>
        </p:spPr>
      </p:pic>
      <p:pic>
        <p:nvPicPr>
          <p:cNvPr id="19" name="Gráfico 18" descr="Clipboard Checked con relleno sólido">
            <a:extLst>
              <a:ext uri="{FF2B5EF4-FFF2-40B4-BE49-F238E27FC236}">
                <a16:creationId xmlns:a16="http://schemas.microsoft.com/office/drawing/2014/main" id="{B77827D5-9039-0098-DE1D-DF8499104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9591" y="3053752"/>
            <a:ext cx="1472510" cy="1472510"/>
          </a:xfrm>
          <a:prstGeom prst="rect">
            <a:avLst/>
          </a:prstGeom>
        </p:spPr>
      </p:pic>
      <p:pic>
        <p:nvPicPr>
          <p:cNvPr id="21" name="Gráfico 20" descr="Download from cloud con relleno sólido">
            <a:extLst>
              <a:ext uri="{FF2B5EF4-FFF2-40B4-BE49-F238E27FC236}">
                <a16:creationId xmlns:a16="http://schemas.microsoft.com/office/drawing/2014/main" id="{0C7257DD-B224-6540-C973-15F5E4817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2105" y="3048132"/>
            <a:ext cx="1472510" cy="1472510"/>
          </a:xfrm>
          <a:prstGeom prst="rect">
            <a:avLst/>
          </a:prstGeom>
        </p:spPr>
      </p:pic>
      <p:pic>
        <p:nvPicPr>
          <p:cNvPr id="23" name="Gráfico 22" descr="Inpatient con relleno sólido">
            <a:extLst>
              <a:ext uri="{FF2B5EF4-FFF2-40B4-BE49-F238E27FC236}">
                <a16:creationId xmlns:a16="http://schemas.microsoft.com/office/drawing/2014/main" id="{954A9B05-6081-1B24-ED8B-C1A8318969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0936" t="14228" r="20419" b="62705"/>
          <a:stretch/>
        </p:blipFill>
        <p:spPr>
          <a:xfrm>
            <a:off x="8035795" y="3231736"/>
            <a:ext cx="1579454" cy="1271930"/>
          </a:xfrm>
          <a:prstGeom prst="rect">
            <a:avLst/>
          </a:prstGeom>
        </p:spPr>
      </p:pic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EE78B5C3-C96C-06FB-3E08-18091BEF369C}"/>
              </a:ext>
            </a:extLst>
          </p:cNvPr>
          <p:cNvCxnSpPr>
            <a:cxnSpLocks/>
            <a:stCxn id="23" idx="2"/>
            <a:endCxn id="15" idx="2"/>
          </p:cNvCxnSpPr>
          <p:nvPr/>
        </p:nvCxnSpPr>
        <p:spPr>
          <a:xfrm rot="5400000">
            <a:off x="5341293" y="1075563"/>
            <a:ext cx="56127" cy="6912332"/>
          </a:xfrm>
          <a:prstGeom prst="bentConnector3">
            <a:avLst>
              <a:gd name="adj1" fmla="val 110514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Gráfico 42" descr="Repeat con relleno sólido">
            <a:extLst>
              <a:ext uri="{FF2B5EF4-FFF2-40B4-BE49-F238E27FC236}">
                <a16:creationId xmlns:a16="http://schemas.microsoft.com/office/drawing/2014/main" id="{AAF2144E-7462-5358-4BEB-838713DD41E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9332" b="7594"/>
          <a:stretch/>
        </p:blipFill>
        <p:spPr>
          <a:xfrm>
            <a:off x="5682113" y="5316524"/>
            <a:ext cx="1003231" cy="888579"/>
          </a:xfrm>
          <a:prstGeom prst="rect">
            <a:avLst/>
          </a:prstGeom>
        </p:spPr>
      </p:pic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83391312-47FD-7AC3-B222-87E9CC95D8E1}"/>
              </a:ext>
            </a:extLst>
          </p:cNvPr>
          <p:cNvCxnSpPr>
            <a:cxnSpLocks/>
          </p:cNvCxnSpPr>
          <p:nvPr/>
        </p:nvCxnSpPr>
        <p:spPr>
          <a:xfrm flipV="1">
            <a:off x="2513449" y="3823538"/>
            <a:ext cx="507664" cy="63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4E92D9B-0603-0A2D-5E84-FCEC7D08A986}"/>
              </a:ext>
            </a:extLst>
          </p:cNvPr>
          <p:cNvCxnSpPr/>
          <p:nvPr/>
        </p:nvCxnSpPr>
        <p:spPr>
          <a:xfrm flipV="1">
            <a:off x="5279392" y="3825112"/>
            <a:ext cx="507664" cy="63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499DEBD3-4562-C22D-53D6-10CB59AEA7EE}"/>
              </a:ext>
            </a:extLst>
          </p:cNvPr>
          <p:cNvCxnSpPr/>
          <p:nvPr/>
        </p:nvCxnSpPr>
        <p:spPr>
          <a:xfrm flipV="1">
            <a:off x="7472070" y="3867701"/>
            <a:ext cx="507664" cy="63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¿Dónde la encontramos?</a:t>
            </a:r>
            <a:endParaRPr lang="es-MX" sz="3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3E5C0B-EDD0-B510-4C3D-638013E6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6" y="1522398"/>
            <a:ext cx="11210488" cy="497047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3E6A44-BFF7-E276-3C84-3152F2F68605}"/>
              </a:ext>
            </a:extLst>
          </p:cNvPr>
          <p:cNvSpPr txBox="1"/>
          <p:nvPr/>
        </p:nvSpPr>
        <p:spPr>
          <a:xfrm>
            <a:off x="5529742" y="1104916"/>
            <a:ext cx="133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DALL-E</a:t>
            </a:r>
          </a:p>
        </p:txBody>
      </p:sp>
    </p:spTree>
    <p:extLst>
      <p:ext uri="{BB962C8B-B14F-4D97-AF65-F5344CB8AC3E}">
        <p14:creationId xmlns:p14="http://schemas.microsoft.com/office/powerpoint/2010/main" val="4017043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05" y="2002631"/>
            <a:ext cx="3170490" cy="2852737"/>
          </a:xfrm>
        </p:spPr>
        <p:txBody>
          <a:bodyPr/>
          <a:lstStyle/>
          <a:p>
            <a:pPr algn="ctr"/>
            <a:r>
              <a:rPr lang="es-MX"/>
              <a:t>¿Dónde la encontramos?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2C69FD-3FDA-5C6B-5D48-D4F85837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188" y="948628"/>
            <a:ext cx="4840159" cy="57406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AF0ED34-4B48-10F1-5BB4-9066D9B4712C}"/>
              </a:ext>
            </a:extLst>
          </p:cNvPr>
          <p:cNvSpPr txBox="1"/>
          <p:nvPr/>
        </p:nvSpPr>
        <p:spPr>
          <a:xfrm>
            <a:off x="6096000" y="299573"/>
            <a:ext cx="4491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err="1"/>
              <a:t>Random</a:t>
            </a:r>
            <a:r>
              <a:rPr lang="es-MX" sz="2800"/>
              <a:t> </a:t>
            </a:r>
            <a:r>
              <a:rPr lang="es-MX" sz="2800" err="1"/>
              <a:t>Face</a:t>
            </a:r>
            <a:r>
              <a:rPr lang="es-MX" sz="2800"/>
              <a:t> </a:t>
            </a:r>
            <a:r>
              <a:rPr lang="es-MX" sz="2800" err="1"/>
              <a:t>Generator</a:t>
            </a:r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231112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39" y="2002631"/>
            <a:ext cx="3170490" cy="2852737"/>
          </a:xfrm>
        </p:spPr>
        <p:txBody>
          <a:bodyPr/>
          <a:lstStyle/>
          <a:p>
            <a:pPr algn="ctr"/>
            <a:r>
              <a:rPr lang="es-MX"/>
              <a:t>¿Dónde la encontramos?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625BF1-3A8B-FF9C-95E2-E3F9F23B97E0}"/>
              </a:ext>
            </a:extLst>
          </p:cNvPr>
          <p:cNvSpPr txBox="1"/>
          <p:nvPr/>
        </p:nvSpPr>
        <p:spPr>
          <a:xfrm>
            <a:off x="7028944" y="589184"/>
            <a:ext cx="2058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Videojuegos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6022A9-7D37-4DEE-36E4-A1EA7E0E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58" y="1525147"/>
            <a:ext cx="7968673" cy="44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3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IA en Videojuegos</a:t>
            </a:r>
            <a:endParaRPr lang="es-MX" sz="32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AAC2DA-71B9-65F0-7843-9E01D50B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87897" y="1125338"/>
            <a:ext cx="1313358" cy="1754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F33545-7A75-F732-B6A0-152C84C6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7897" y="4848837"/>
            <a:ext cx="1313358" cy="16440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A45407-1A17-B038-369B-1E5F2DA1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87897" y="2987087"/>
            <a:ext cx="1313358" cy="17545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B00C95-FD2A-02BA-DA1E-6FD4236D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68" y="1154644"/>
            <a:ext cx="1313357" cy="17545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4F16DE-31D7-494F-4E2A-41CBE8739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05" y="1501629"/>
            <a:ext cx="1001250" cy="10012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2F9C7B7-51F1-9826-CA65-E019A95B0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01" y="4738307"/>
            <a:ext cx="1313357" cy="17545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958368-403B-8946-EE32-ADAAF6DB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01" y="2946475"/>
            <a:ext cx="1313357" cy="17545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ACDB9A-66D6-E9A8-4D80-FFBAEB45B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05" y="3338886"/>
            <a:ext cx="1001250" cy="10012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9E938F-7E61-6AC6-0AE2-6741E52EC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05" y="5170231"/>
            <a:ext cx="1001250" cy="1001250"/>
          </a:xfrm>
          <a:prstGeom prst="rect">
            <a:avLst/>
          </a:prstGeom>
        </p:spPr>
      </p:pic>
      <p:sp>
        <p:nvSpPr>
          <p:cNvPr id="17" name="Signo de multiplicación 16">
            <a:extLst>
              <a:ext uri="{FF2B5EF4-FFF2-40B4-BE49-F238E27FC236}">
                <a16:creationId xmlns:a16="http://schemas.microsoft.com/office/drawing/2014/main" id="{9F94E8CC-573D-7969-127A-19CA5A9D3C3A}"/>
              </a:ext>
            </a:extLst>
          </p:cNvPr>
          <p:cNvSpPr/>
          <p:nvPr/>
        </p:nvSpPr>
        <p:spPr>
          <a:xfrm>
            <a:off x="8953389" y="3134723"/>
            <a:ext cx="1501630" cy="156632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s igual a 17">
            <a:extLst>
              <a:ext uri="{FF2B5EF4-FFF2-40B4-BE49-F238E27FC236}">
                <a16:creationId xmlns:a16="http://schemas.microsoft.com/office/drawing/2014/main" id="{527966C4-F538-AF2B-86A0-A676BE8640A0}"/>
              </a:ext>
            </a:extLst>
          </p:cNvPr>
          <p:cNvSpPr/>
          <p:nvPr/>
        </p:nvSpPr>
        <p:spPr>
          <a:xfrm>
            <a:off x="9009776" y="1472451"/>
            <a:ext cx="1388857" cy="1257307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9" name="Círculo: vacío 18">
            <a:extLst>
              <a:ext uri="{FF2B5EF4-FFF2-40B4-BE49-F238E27FC236}">
                <a16:creationId xmlns:a16="http://schemas.microsoft.com/office/drawing/2014/main" id="{7145BFB9-6193-83D0-E5BD-BF187CF8A883}"/>
              </a:ext>
            </a:extLst>
          </p:cNvPr>
          <p:cNvSpPr/>
          <p:nvPr/>
        </p:nvSpPr>
        <p:spPr>
          <a:xfrm>
            <a:off x="9185944" y="5106007"/>
            <a:ext cx="1122267" cy="1129698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3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71A10-6FFF-FD03-512B-E37BDBB7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2489703"/>
            <a:ext cx="3170490" cy="1995860"/>
          </a:xfrm>
        </p:spPr>
        <p:txBody>
          <a:bodyPr/>
          <a:lstStyle/>
          <a:p>
            <a:r>
              <a:rPr lang="es-MX"/>
              <a:t>Asistencia</a:t>
            </a: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3620CE6-D79E-2B4C-9E2E-F11EFCB93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6100"/>
            <a:ext cx="3429500" cy="31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189810-6881-1E56-2DE2-6E03678FFD5D}"/>
              </a:ext>
            </a:extLst>
          </p:cNvPr>
          <p:cNvSpPr txBox="1"/>
          <p:nvPr/>
        </p:nvSpPr>
        <p:spPr>
          <a:xfrm>
            <a:off x="5303068" y="5030130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0" i="0" u="none" strike="noStrike">
                <a:solidFill>
                  <a:srgbClr val="7F85F5"/>
                </a:solidFill>
                <a:effectLst/>
                <a:latin typeface="-apple-system"/>
                <a:hlinkClick r:id="rId4" tooltip="https://aka.ms/MagIAJuvenil/Sesion2"/>
              </a:rPr>
              <a:t>https://aka.ms/MagIAJuvenil/Sesion2</a:t>
            </a:r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421398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Introducción a la </a:t>
            </a:r>
            <a:br>
              <a:rPr lang="es-MX"/>
            </a:br>
            <a:r>
              <a:rPr lang="es-MX"/>
              <a:t>inteligencia artificial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9219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Conceptos clave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63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Conceptos clave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C9856A-9D1F-2756-07B2-5030CF31001D}"/>
              </a:ext>
            </a:extLst>
          </p:cNvPr>
          <p:cNvSpPr txBox="1"/>
          <p:nvPr/>
        </p:nvSpPr>
        <p:spPr>
          <a:xfrm>
            <a:off x="838200" y="2917593"/>
            <a:ext cx="442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/>
              <a:t>Aprendizaje automático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A5DB61-8CAD-4DFC-83FB-33F705B95513}"/>
              </a:ext>
            </a:extLst>
          </p:cNvPr>
          <p:cNvSpPr txBox="1"/>
          <p:nvPr/>
        </p:nvSpPr>
        <p:spPr>
          <a:xfrm>
            <a:off x="838200" y="4717361"/>
            <a:ext cx="6336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/>
              <a:t>Modelo de aprendizaje automático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E5F55D-A368-1B9E-4BF4-0DCB9C7A3239}"/>
              </a:ext>
            </a:extLst>
          </p:cNvPr>
          <p:cNvSpPr txBox="1"/>
          <p:nvPr/>
        </p:nvSpPr>
        <p:spPr>
          <a:xfrm>
            <a:off x="838200" y="1248566"/>
            <a:ext cx="403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/>
              <a:t>Inteligencia Artificial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A3C185-5C44-6A01-395E-B2EEE0D9CF9E}"/>
              </a:ext>
            </a:extLst>
          </p:cNvPr>
          <p:cNvSpPr txBox="1"/>
          <p:nvPr/>
        </p:nvSpPr>
        <p:spPr>
          <a:xfrm>
            <a:off x="1079034" y="3573346"/>
            <a:ext cx="9849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una rama de la IA que permite a un sistema aprender por si mismo.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2FBB4FA-65F3-3543-4023-AE323CE0B4AA}"/>
              </a:ext>
            </a:extLst>
          </p:cNvPr>
          <p:cNvSpPr txBox="1"/>
          <p:nvPr/>
        </p:nvSpPr>
        <p:spPr>
          <a:xfrm>
            <a:off x="1079033" y="1766349"/>
            <a:ext cx="1013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>
                <a:solidFill>
                  <a:srgbClr val="000000"/>
                </a:solidFill>
                <a:latin typeface="Segoe UI" panose="020B0502040204020203" pitchFamily="34" charset="0"/>
              </a:rPr>
              <a:t>Es la capacidad de una máquina para imitar el comportamiento humano.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A98568-D7C0-94DB-74FD-A7217DCD395E}"/>
              </a:ext>
            </a:extLst>
          </p:cNvPr>
          <p:cNvSpPr txBox="1"/>
          <p:nvPr/>
        </p:nvSpPr>
        <p:spPr>
          <a:xfrm>
            <a:off x="1079033" y="5383806"/>
            <a:ext cx="10210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Es un archivo que permite reconocer determinados tipos de patrones.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A446976-9D8F-8390-E3B4-A3EFCAE3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26" y="2703456"/>
            <a:ext cx="1348595" cy="1451088"/>
          </a:xfrm>
          <a:prstGeom prst="rect">
            <a:avLst/>
          </a:prstGeom>
        </p:spPr>
      </p:pic>
      <p:pic>
        <p:nvPicPr>
          <p:cNvPr id="15" name="Gráfico 14" descr="Decision chart con relleno sólido">
            <a:extLst>
              <a:ext uri="{FF2B5EF4-FFF2-40B4-BE49-F238E27FC236}">
                <a16:creationId xmlns:a16="http://schemas.microsoft.com/office/drawing/2014/main" id="{4CAFE387-B42B-4F04-B865-14763AC79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017" t="3837" r="8212" b="4621"/>
          <a:stretch/>
        </p:blipFill>
        <p:spPr>
          <a:xfrm>
            <a:off x="10185027" y="4738003"/>
            <a:ext cx="1348595" cy="1329380"/>
          </a:xfrm>
          <a:prstGeom prst="rect">
            <a:avLst/>
          </a:prstGeom>
        </p:spPr>
      </p:pic>
      <p:pic>
        <p:nvPicPr>
          <p:cNvPr id="16" name="Gráfico 15" descr="Left Brain con relleno sólido">
            <a:extLst>
              <a:ext uri="{FF2B5EF4-FFF2-40B4-BE49-F238E27FC236}">
                <a16:creationId xmlns:a16="http://schemas.microsoft.com/office/drawing/2014/main" id="{4041023D-6BC7-D3A2-603A-24F33DB12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026" y="473450"/>
            <a:ext cx="1348595" cy="13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40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Conceptos clave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0EA786-9D92-12BB-D3DA-6449F5590D24}"/>
              </a:ext>
            </a:extLst>
          </p:cNvPr>
          <p:cNvSpPr txBox="1"/>
          <p:nvPr/>
        </p:nvSpPr>
        <p:spPr>
          <a:xfrm>
            <a:off x="838199" y="1508543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/>
              <a:t>Servicios cognitivos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B68D7D-DF14-AE04-06CF-8EF31DE2B581}"/>
              </a:ext>
            </a:extLst>
          </p:cNvPr>
          <p:cNvSpPr txBox="1"/>
          <p:nvPr/>
        </p:nvSpPr>
        <p:spPr>
          <a:xfrm>
            <a:off x="838199" y="3242752"/>
            <a:ext cx="52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/>
              <a:t>Tipos de servicios cognitivos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348FFE-7A14-4653-2A08-3595F8A285BB}"/>
              </a:ext>
            </a:extLst>
          </p:cNvPr>
          <p:cNvSpPr txBox="1"/>
          <p:nvPr/>
        </p:nvSpPr>
        <p:spPr>
          <a:xfrm>
            <a:off x="1115037" y="2044345"/>
            <a:ext cx="1037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Son aquellos que emulan las capacidades cognitivas del ser humano.</a:t>
            </a:r>
          </a:p>
        </p:txBody>
      </p:sp>
      <p:pic>
        <p:nvPicPr>
          <p:cNvPr id="7" name="Gráfico 6" descr="Artificial Intelligence con relleno sólido">
            <a:extLst>
              <a:ext uri="{FF2B5EF4-FFF2-40B4-BE49-F238E27FC236}">
                <a16:creationId xmlns:a16="http://schemas.microsoft.com/office/drawing/2014/main" id="{6EF6F998-84E5-8894-AD47-A594E34E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4068" y="4570120"/>
            <a:ext cx="1100480" cy="1100480"/>
          </a:xfrm>
          <a:prstGeom prst="rect">
            <a:avLst/>
          </a:prstGeom>
        </p:spPr>
      </p:pic>
      <p:pic>
        <p:nvPicPr>
          <p:cNvPr id="8" name="Gráfico 7" descr="Eye con relleno sólido">
            <a:extLst>
              <a:ext uri="{FF2B5EF4-FFF2-40B4-BE49-F238E27FC236}">
                <a16:creationId xmlns:a16="http://schemas.microsoft.com/office/drawing/2014/main" id="{C43A4EE1-D0C9-B915-C078-BCF9EDFDE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764" y="4570120"/>
            <a:ext cx="1100480" cy="1100480"/>
          </a:xfrm>
          <a:prstGeom prst="rect">
            <a:avLst/>
          </a:prstGeom>
        </p:spPr>
      </p:pic>
      <p:pic>
        <p:nvPicPr>
          <p:cNvPr id="9" name="Gráfico 8" descr="Ear con relleno sólido">
            <a:extLst>
              <a:ext uri="{FF2B5EF4-FFF2-40B4-BE49-F238E27FC236}">
                <a16:creationId xmlns:a16="http://schemas.microsoft.com/office/drawing/2014/main" id="{117E082A-05CF-7A9A-D6D4-2486CFC49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746" y="4570120"/>
            <a:ext cx="1100480" cy="1100480"/>
          </a:xfrm>
          <a:prstGeom prst="rect">
            <a:avLst/>
          </a:prstGeom>
        </p:spPr>
      </p:pic>
      <p:pic>
        <p:nvPicPr>
          <p:cNvPr id="10" name="Gráfico 9" descr="Lips con relleno sólido">
            <a:extLst>
              <a:ext uri="{FF2B5EF4-FFF2-40B4-BE49-F238E27FC236}">
                <a16:creationId xmlns:a16="http://schemas.microsoft.com/office/drawing/2014/main" id="{F012BA67-116B-C804-CAD4-365921BD9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5760" y="4604157"/>
            <a:ext cx="1100480" cy="11004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83AB9D-B5CE-A00E-88B0-0DC416F0A4B5}"/>
              </a:ext>
            </a:extLst>
          </p:cNvPr>
          <p:cNvSpPr txBox="1"/>
          <p:nvPr/>
        </p:nvSpPr>
        <p:spPr>
          <a:xfrm>
            <a:off x="3453764" y="3938340"/>
            <a:ext cx="1712186" cy="52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Visión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D37217-8A85-A279-65E5-46A4BB8F43DE}"/>
              </a:ext>
            </a:extLst>
          </p:cNvPr>
          <p:cNvSpPr txBox="1"/>
          <p:nvPr/>
        </p:nvSpPr>
        <p:spPr>
          <a:xfrm>
            <a:off x="1193769" y="3938341"/>
            <a:ext cx="1712186" cy="52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Idioma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CF67614-9D3A-7FCE-444C-BFB8F4F19AF4}"/>
              </a:ext>
            </a:extLst>
          </p:cNvPr>
          <p:cNvSpPr txBox="1"/>
          <p:nvPr/>
        </p:nvSpPr>
        <p:spPr>
          <a:xfrm>
            <a:off x="5713759" y="3925146"/>
            <a:ext cx="1712186" cy="52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Voz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B58716-5BA9-7747-1D4E-1E7EA634069A}"/>
              </a:ext>
            </a:extLst>
          </p:cNvPr>
          <p:cNvSpPr txBox="1"/>
          <p:nvPr/>
        </p:nvSpPr>
        <p:spPr>
          <a:xfrm>
            <a:off x="7647791" y="3925145"/>
            <a:ext cx="1712186" cy="52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Decisión</a:t>
            </a:r>
          </a:p>
        </p:txBody>
      </p:sp>
    </p:spTree>
    <p:extLst>
      <p:ext uri="{BB962C8B-B14F-4D97-AF65-F5344CB8AC3E}">
        <p14:creationId xmlns:p14="http://schemas.microsoft.com/office/powerpoint/2010/main" val="4761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Inteligencia Artificial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4A2145-A13F-61FE-88FF-942DD8165DB6}"/>
              </a:ext>
            </a:extLst>
          </p:cNvPr>
          <p:cNvSpPr txBox="1"/>
          <p:nvPr/>
        </p:nvSpPr>
        <p:spPr>
          <a:xfrm>
            <a:off x="838200" y="1101015"/>
            <a:ext cx="548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>
                <a:solidFill>
                  <a:srgbClr val="000000"/>
                </a:solidFill>
                <a:latin typeface="Segoe UI" panose="020B0502040204020203" pitchFamily="34" charset="0"/>
              </a:rPr>
              <a:t>Es la capacidad de una máquina para imitar el comportamiento humano.</a:t>
            </a:r>
          </a:p>
        </p:txBody>
      </p:sp>
      <p:pic>
        <p:nvPicPr>
          <p:cNvPr id="5" name="Picture 2" descr="Liderazgo e inteligencia artificial - Digital Biz">
            <a:extLst>
              <a:ext uri="{FF2B5EF4-FFF2-40B4-BE49-F238E27FC236}">
                <a16:creationId xmlns:a16="http://schemas.microsoft.com/office/drawing/2014/main" id="{3432CA8F-55FA-4FA8-5EA3-A972C6E1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4798" y="2353377"/>
            <a:ext cx="2963225" cy="41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Database con relleno sólido">
            <a:extLst>
              <a:ext uri="{FF2B5EF4-FFF2-40B4-BE49-F238E27FC236}">
                <a16:creationId xmlns:a16="http://schemas.microsoft.com/office/drawing/2014/main" id="{B6AA3820-BBBB-81BC-C7B3-80739CF04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591" y="1883202"/>
            <a:ext cx="1232830" cy="1232830"/>
          </a:xfrm>
          <a:prstGeom prst="rect">
            <a:avLst/>
          </a:prstGeom>
        </p:spPr>
      </p:pic>
      <p:pic>
        <p:nvPicPr>
          <p:cNvPr id="12" name="Gráfico 11" descr="Gears con relleno sólido">
            <a:extLst>
              <a:ext uri="{FF2B5EF4-FFF2-40B4-BE49-F238E27FC236}">
                <a16:creationId xmlns:a16="http://schemas.microsoft.com/office/drawing/2014/main" id="{2C4A6E19-924A-E3D7-AE15-E27B2F7FC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381" y="4034620"/>
            <a:ext cx="1232830" cy="1232830"/>
          </a:xfrm>
          <a:prstGeom prst="rect">
            <a:avLst/>
          </a:prstGeom>
        </p:spPr>
      </p:pic>
      <p:pic>
        <p:nvPicPr>
          <p:cNvPr id="20" name="Gráfico 19" descr="Binary con relleno sólido">
            <a:extLst>
              <a:ext uri="{FF2B5EF4-FFF2-40B4-BE49-F238E27FC236}">
                <a16:creationId xmlns:a16="http://schemas.microsoft.com/office/drawing/2014/main" id="{35CC0A04-1D06-763D-F075-17BD72206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0786" y="3155833"/>
            <a:ext cx="1109089" cy="1109089"/>
          </a:xfrm>
          <a:prstGeom prst="rect">
            <a:avLst/>
          </a:prstGeom>
        </p:spPr>
      </p:pic>
      <p:pic>
        <p:nvPicPr>
          <p:cNvPr id="22" name="Gráfico 21" descr="Continuous Improvement con relleno sólido">
            <a:extLst>
              <a:ext uri="{FF2B5EF4-FFF2-40B4-BE49-F238E27FC236}">
                <a16:creationId xmlns:a16="http://schemas.microsoft.com/office/drawing/2014/main" id="{423831AB-2CDF-4FA3-1B18-78EAF42F5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44372" y="4651035"/>
            <a:ext cx="1232830" cy="1232830"/>
          </a:xfrm>
          <a:prstGeom prst="rect">
            <a:avLst/>
          </a:prstGeom>
        </p:spPr>
      </p:pic>
      <p:pic>
        <p:nvPicPr>
          <p:cNvPr id="24" name="Gráfico 23" descr="Lightbulb and gear con relleno sólido">
            <a:extLst>
              <a:ext uri="{FF2B5EF4-FFF2-40B4-BE49-F238E27FC236}">
                <a16:creationId xmlns:a16="http://schemas.microsoft.com/office/drawing/2014/main" id="{E99E06DA-BE92-E0EF-438A-BF401B4786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83474" y="2801790"/>
            <a:ext cx="1232830" cy="1232830"/>
          </a:xfrm>
          <a:prstGeom prst="rect">
            <a:avLst/>
          </a:prstGeom>
        </p:spPr>
      </p:pic>
      <p:pic>
        <p:nvPicPr>
          <p:cNvPr id="26" name="Gráfico 25" descr="Network diagram con relleno sólido">
            <a:extLst>
              <a:ext uri="{FF2B5EF4-FFF2-40B4-BE49-F238E27FC236}">
                <a16:creationId xmlns:a16="http://schemas.microsoft.com/office/drawing/2014/main" id="{02134408-C0DB-B519-E38A-75446D1BC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104760" y="1631072"/>
            <a:ext cx="1232830" cy="1232830"/>
          </a:xfrm>
          <a:prstGeom prst="rect">
            <a:avLst/>
          </a:prstGeom>
        </p:spPr>
      </p:pic>
      <p:pic>
        <p:nvPicPr>
          <p:cNvPr id="27" name="Gráfico 26" descr="Wave Gesture con relleno sólido">
            <a:extLst>
              <a:ext uri="{FF2B5EF4-FFF2-40B4-BE49-F238E27FC236}">
                <a16:creationId xmlns:a16="http://schemas.microsoft.com/office/drawing/2014/main" id="{94047EC2-C5A8-47C8-DD7D-3989E58E6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0390" y="4736626"/>
            <a:ext cx="1232830" cy="12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¿Por qué usar Inteligencia Artificial?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51BC4D-3A52-C058-B9D2-1A25DAC39841}"/>
              </a:ext>
            </a:extLst>
          </p:cNvPr>
          <p:cNvSpPr txBox="1"/>
          <p:nvPr/>
        </p:nvSpPr>
        <p:spPr>
          <a:xfrm>
            <a:off x="4539372" y="582014"/>
            <a:ext cx="650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Utilizamos inteligencia artificial cuando queremos: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26E0FBF-34F9-B67B-B2AE-1BFDE9E2C591}"/>
              </a:ext>
            </a:extLst>
          </p:cNvPr>
          <p:cNvSpPr txBox="1"/>
          <p:nvPr/>
        </p:nvSpPr>
        <p:spPr>
          <a:xfrm>
            <a:off x="6582871" y="1918448"/>
            <a:ext cx="472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Procesar una gran cantidad de 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E8AE92-28F7-DE7F-D9D5-2053868E5238}"/>
              </a:ext>
            </a:extLst>
          </p:cNvPr>
          <p:cNvSpPr txBox="1"/>
          <p:nvPr/>
        </p:nvSpPr>
        <p:spPr>
          <a:xfrm>
            <a:off x="6582871" y="3681024"/>
            <a:ext cx="472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Emular lo sentidos cognitivos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EDA2E9-C891-9901-3E37-76F0628740C4}"/>
              </a:ext>
            </a:extLst>
          </p:cNvPr>
          <p:cNvSpPr txBox="1"/>
          <p:nvPr/>
        </p:nvSpPr>
        <p:spPr>
          <a:xfrm>
            <a:off x="6582871" y="5248290"/>
            <a:ext cx="351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Realizar tareas repetitivas</a:t>
            </a:r>
          </a:p>
        </p:txBody>
      </p:sp>
      <p:pic>
        <p:nvPicPr>
          <p:cNvPr id="2050" name="Picture 2" descr="Adventures with Logic Apps: Using Bicep to Deploy Logic Apps! – Matt Ruma">
            <a:extLst>
              <a:ext uri="{FF2B5EF4-FFF2-40B4-BE49-F238E27FC236}">
                <a16:creationId xmlns:a16="http://schemas.microsoft.com/office/drawing/2014/main" id="{3A1E8E0F-DD32-D942-1527-932FCBE4A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07" y="4751401"/>
            <a:ext cx="1455445" cy="14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80A631-0AD6-C927-D51D-0E919FD4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1407" y="3077644"/>
            <a:ext cx="1455445" cy="14554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E7109C-93DC-74D1-15E4-DE4CDC010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2" r="31924"/>
          <a:stretch/>
        </p:blipFill>
        <p:spPr>
          <a:xfrm>
            <a:off x="4912805" y="1389633"/>
            <a:ext cx="1392647" cy="1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14B773-2A95-48A9-CF55-9BD58509F987}"/>
              </a:ext>
            </a:extLst>
          </p:cNvPr>
          <p:cNvSpPr txBox="1"/>
          <p:nvPr/>
        </p:nvSpPr>
        <p:spPr>
          <a:xfrm>
            <a:off x="4669654" y="523116"/>
            <a:ext cx="6252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>
                <a:solidFill>
                  <a:srgbClr val="000000"/>
                </a:solidFill>
                <a:latin typeface="Segoe UI" panose="020B0502040204020203" pitchFamily="34" charset="0"/>
              </a:rPr>
              <a:t>Recomendaciones personalizadas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D94E64-5B3D-B7CF-682E-09E45C2787E8}"/>
              </a:ext>
            </a:extLst>
          </p:cNvPr>
          <p:cNvSpPr txBox="1"/>
          <p:nvPr/>
        </p:nvSpPr>
        <p:spPr>
          <a:xfrm>
            <a:off x="4655224" y="1313894"/>
            <a:ext cx="7184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Se realizan sugerencias conforme a un histórico de datos, como pueden ser: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C9DEE5-335F-2937-81EC-0D61BB576362}"/>
              </a:ext>
            </a:extLst>
          </p:cNvPr>
          <p:cNvSpPr txBox="1"/>
          <p:nvPr/>
        </p:nvSpPr>
        <p:spPr>
          <a:xfrm>
            <a:off x="4655224" y="2387835"/>
            <a:ext cx="3480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Gustos y Preferencias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Patrones de conducta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Compras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Elecciones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Ubicación geográfica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4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400"/>
              <a:t>Idioma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/>
          </a:p>
        </p:txBody>
      </p:sp>
      <p:pic>
        <p:nvPicPr>
          <p:cNvPr id="15" name="Gráfico 14" descr="Man in business attire">
            <a:extLst>
              <a:ext uri="{FF2B5EF4-FFF2-40B4-BE49-F238E27FC236}">
                <a16:creationId xmlns:a16="http://schemas.microsoft.com/office/drawing/2014/main" id="{BB1970C7-F1FD-F0EC-EE12-38143A98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0273" y="3288757"/>
            <a:ext cx="2687073" cy="3628529"/>
          </a:xfrm>
          <a:prstGeom prst="rect">
            <a:avLst/>
          </a:prstGeom>
        </p:spPr>
      </p:pic>
      <p:pic>
        <p:nvPicPr>
          <p:cNvPr id="17" name="Gráfico 16" descr="Question Mark con relleno sólido">
            <a:extLst>
              <a:ext uri="{FF2B5EF4-FFF2-40B4-BE49-F238E27FC236}">
                <a16:creationId xmlns:a16="http://schemas.microsoft.com/office/drawing/2014/main" id="{CABCC24D-A82A-BFB4-74A9-172D9285E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8210" y="2350894"/>
            <a:ext cx="769441" cy="769441"/>
          </a:xfrm>
          <a:prstGeom prst="rect">
            <a:avLst/>
          </a:prstGeom>
        </p:spPr>
      </p:pic>
      <p:pic>
        <p:nvPicPr>
          <p:cNvPr id="21" name="Gráfico 20" descr="Earbuds con relleno sólido">
            <a:extLst>
              <a:ext uri="{FF2B5EF4-FFF2-40B4-BE49-F238E27FC236}">
                <a16:creationId xmlns:a16="http://schemas.microsoft.com/office/drawing/2014/main" id="{A5928980-0900-1521-A30A-BE7968931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8938" y="2355490"/>
            <a:ext cx="882801" cy="882801"/>
          </a:xfrm>
          <a:prstGeom prst="rect">
            <a:avLst/>
          </a:prstGeom>
        </p:spPr>
      </p:pic>
      <p:pic>
        <p:nvPicPr>
          <p:cNvPr id="25" name="Gráfico 24" descr="Headphones con relleno sólido">
            <a:extLst>
              <a:ext uri="{FF2B5EF4-FFF2-40B4-BE49-F238E27FC236}">
                <a16:creationId xmlns:a16="http://schemas.microsoft.com/office/drawing/2014/main" id="{C57F7E2D-A917-5DA3-0425-A3A68C95A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3810" y="2305022"/>
            <a:ext cx="914400" cy="9144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C067C1F-CF67-9629-CC80-A4A9AA485FED}"/>
              </a:ext>
            </a:extLst>
          </p:cNvPr>
          <p:cNvSpPr txBox="1"/>
          <p:nvPr/>
        </p:nvSpPr>
        <p:spPr>
          <a:xfrm>
            <a:off x="9653941" y="2412169"/>
            <a:ext cx="519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err="1"/>
              <a:t>ó</a:t>
            </a:r>
            <a:endParaRPr lang="es-MX" sz="4400"/>
          </a:p>
        </p:txBody>
      </p:sp>
    </p:spTree>
    <p:extLst>
      <p:ext uri="{BB962C8B-B14F-4D97-AF65-F5344CB8AC3E}">
        <p14:creationId xmlns:p14="http://schemas.microsoft.com/office/powerpoint/2010/main" val="327235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Recomendaciones personalizadas</a:t>
            </a:r>
          </a:p>
        </p:txBody>
      </p:sp>
      <p:pic>
        <p:nvPicPr>
          <p:cNvPr id="4" name="Gráfico 3" descr="Binary con relleno sólido">
            <a:extLst>
              <a:ext uri="{FF2B5EF4-FFF2-40B4-BE49-F238E27FC236}">
                <a16:creationId xmlns:a16="http://schemas.microsoft.com/office/drawing/2014/main" id="{535C811A-79A9-B03B-9AC7-C159883A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5684" y="1367772"/>
            <a:ext cx="1682950" cy="1682950"/>
          </a:xfrm>
          <a:prstGeom prst="rect">
            <a:avLst/>
          </a:prstGeom>
        </p:spPr>
      </p:pic>
      <p:pic>
        <p:nvPicPr>
          <p:cNvPr id="6" name="Gráfico 5" descr="Artificial Intelligence contorno">
            <a:extLst>
              <a:ext uri="{FF2B5EF4-FFF2-40B4-BE49-F238E27FC236}">
                <a16:creationId xmlns:a16="http://schemas.microsoft.com/office/drawing/2014/main" id="{40BC1386-522E-2063-2C27-3E7754153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3409" y="3795057"/>
            <a:ext cx="1969152" cy="1969152"/>
          </a:xfrm>
          <a:prstGeom prst="rect">
            <a:avLst/>
          </a:prstGeom>
        </p:spPr>
      </p:pic>
      <p:pic>
        <p:nvPicPr>
          <p:cNvPr id="7" name="Gráfico 6" descr="Database contorno">
            <a:extLst>
              <a:ext uri="{FF2B5EF4-FFF2-40B4-BE49-F238E27FC236}">
                <a16:creationId xmlns:a16="http://schemas.microsoft.com/office/drawing/2014/main" id="{DD38ED15-EBB6-7F24-F43E-505997605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2088" y="1361354"/>
            <a:ext cx="1627762" cy="1627762"/>
          </a:xfrm>
          <a:prstGeom prst="rect">
            <a:avLst/>
          </a:prstGeom>
        </p:spPr>
      </p:pic>
      <p:pic>
        <p:nvPicPr>
          <p:cNvPr id="8" name="Gráfico 7" descr="Gears contorno">
            <a:extLst>
              <a:ext uri="{FF2B5EF4-FFF2-40B4-BE49-F238E27FC236}">
                <a16:creationId xmlns:a16="http://schemas.microsoft.com/office/drawing/2014/main" id="{34EB7C4C-9AF1-3B22-C971-CE19342D4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6256" y="1362106"/>
            <a:ext cx="2196732" cy="2196732"/>
          </a:xfrm>
          <a:prstGeom prst="rect">
            <a:avLst/>
          </a:prstGeom>
        </p:spPr>
      </p:pic>
      <p:pic>
        <p:nvPicPr>
          <p:cNvPr id="9" name="Gráfico 8" descr="Bar chart con relleno sólido">
            <a:extLst>
              <a:ext uri="{FF2B5EF4-FFF2-40B4-BE49-F238E27FC236}">
                <a16:creationId xmlns:a16="http://schemas.microsoft.com/office/drawing/2014/main" id="{92E87904-660E-AEFC-E284-84D88956E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5735" y="4030391"/>
            <a:ext cx="1846859" cy="1846859"/>
          </a:xfrm>
          <a:prstGeom prst="rect">
            <a:avLst/>
          </a:prstGeom>
        </p:spPr>
      </p:pic>
      <p:pic>
        <p:nvPicPr>
          <p:cNvPr id="10" name="Gráfico 9" descr="Binary con relleno sólido">
            <a:extLst>
              <a:ext uri="{FF2B5EF4-FFF2-40B4-BE49-F238E27FC236}">
                <a16:creationId xmlns:a16="http://schemas.microsoft.com/office/drawing/2014/main" id="{03047563-056B-66CB-B923-A61AAC1C79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379" y="1704985"/>
            <a:ext cx="1682950" cy="1682950"/>
          </a:xfrm>
          <a:prstGeom prst="rect">
            <a:avLst/>
          </a:prstGeom>
        </p:spPr>
      </p:pic>
      <p:pic>
        <p:nvPicPr>
          <p:cNvPr id="11" name="Gráfico 10" descr="Binary con relleno sólido">
            <a:extLst>
              <a:ext uri="{FF2B5EF4-FFF2-40B4-BE49-F238E27FC236}">
                <a16:creationId xmlns:a16="http://schemas.microsoft.com/office/drawing/2014/main" id="{29C0BFE7-21D1-5176-2130-8A58BD64B3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989" y="1744676"/>
            <a:ext cx="1682950" cy="1682950"/>
          </a:xfrm>
          <a:prstGeom prst="rect">
            <a:avLst/>
          </a:prstGeom>
        </p:spPr>
      </p:pic>
      <p:pic>
        <p:nvPicPr>
          <p:cNvPr id="12" name="Gráfico 11" descr="Database contorno">
            <a:extLst>
              <a:ext uri="{FF2B5EF4-FFF2-40B4-BE49-F238E27FC236}">
                <a16:creationId xmlns:a16="http://schemas.microsoft.com/office/drawing/2014/main" id="{C2A9DA06-DD7C-CB68-1778-DC45ABE5A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0147" y="1694058"/>
            <a:ext cx="1627762" cy="1627762"/>
          </a:xfrm>
          <a:prstGeom prst="rect">
            <a:avLst/>
          </a:prstGeom>
        </p:spPr>
      </p:pic>
      <p:pic>
        <p:nvPicPr>
          <p:cNvPr id="13" name="Gráfico 12" descr="Database contorno">
            <a:extLst>
              <a:ext uri="{FF2B5EF4-FFF2-40B4-BE49-F238E27FC236}">
                <a16:creationId xmlns:a16="http://schemas.microsoft.com/office/drawing/2014/main" id="{6D99CFE0-1557-529D-968C-10FDD8763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217" y="4077794"/>
            <a:ext cx="1627762" cy="1627762"/>
          </a:xfrm>
          <a:prstGeom prst="rect">
            <a:avLst/>
          </a:prstGeom>
        </p:spPr>
      </p:pic>
      <p:pic>
        <p:nvPicPr>
          <p:cNvPr id="14" name="Gráfico 13" descr="Database contorno">
            <a:extLst>
              <a:ext uri="{FF2B5EF4-FFF2-40B4-BE49-F238E27FC236}">
                <a16:creationId xmlns:a16="http://schemas.microsoft.com/office/drawing/2014/main" id="{9B0B940B-C19D-4D86-D9AB-03E0C3BA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373" y="4249488"/>
            <a:ext cx="1627762" cy="1627762"/>
          </a:xfrm>
          <a:prstGeom prst="rect">
            <a:avLst/>
          </a:prstGeom>
        </p:spPr>
      </p:pic>
      <p:pic>
        <p:nvPicPr>
          <p:cNvPr id="15" name="Gráfico 14" descr="Gears contorno">
            <a:extLst>
              <a:ext uri="{FF2B5EF4-FFF2-40B4-BE49-F238E27FC236}">
                <a16:creationId xmlns:a16="http://schemas.microsoft.com/office/drawing/2014/main" id="{02043E35-4EBC-C011-004B-C11D7E3AB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2875" y="3760962"/>
            <a:ext cx="2196732" cy="2196732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8C2B125-E20A-B731-9D0B-61A596D6A766}"/>
              </a:ext>
            </a:extLst>
          </p:cNvPr>
          <p:cNvSpPr/>
          <p:nvPr/>
        </p:nvSpPr>
        <p:spPr>
          <a:xfrm>
            <a:off x="4226850" y="2239211"/>
            <a:ext cx="803999" cy="463433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17979C35-33AE-625B-B79A-1D65812E374C}"/>
              </a:ext>
            </a:extLst>
          </p:cNvPr>
          <p:cNvSpPr/>
          <p:nvPr/>
        </p:nvSpPr>
        <p:spPr>
          <a:xfrm>
            <a:off x="7853341" y="2239211"/>
            <a:ext cx="803999" cy="463433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E8270E75-ECB7-C671-6150-C8CA89152079}"/>
              </a:ext>
            </a:extLst>
          </p:cNvPr>
          <p:cNvSpPr/>
          <p:nvPr/>
        </p:nvSpPr>
        <p:spPr>
          <a:xfrm>
            <a:off x="4201727" y="4472437"/>
            <a:ext cx="803999" cy="463433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9FFB56FC-B432-8464-1F3F-F860BB2EC70B}"/>
              </a:ext>
            </a:extLst>
          </p:cNvPr>
          <p:cNvSpPr/>
          <p:nvPr/>
        </p:nvSpPr>
        <p:spPr>
          <a:xfrm>
            <a:off x="7853341" y="4651191"/>
            <a:ext cx="803999" cy="463433"/>
          </a:xfrm>
          <a:prstGeom prst="rightArrow">
            <a:avLst/>
          </a:prstGeom>
          <a:solidFill>
            <a:srgbClr val="4536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9F0015-C3EF-041A-5046-2E165FD85C2E}"/>
              </a:ext>
            </a:extLst>
          </p:cNvPr>
          <p:cNvSpPr txBox="1"/>
          <p:nvPr/>
        </p:nvSpPr>
        <p:spPr>
          <a:xfrm>
            <a:off x="2250509" y="3361511"/>
            <a:ext cx="102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D1BA4F2-7215-DC07-4968-F37408F68A1B}"/>
              </a:ext>
            </a:extLst>
          </p:cNvPr>
          <p:cNvSpPr txBox="1"/>
          <p:nvPr/>
        </p:nvSpPr>
        <p:spPr>
          <a:xfrm>
            <a:off x="5395922" y="3361511"/>
            <a:ext cx="207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Procesamiento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9A7E66-7A10-413D-9ACE-DB08CFAFBDA2}"/>
              </a:ext>
            </a:extLst>
          </p:cNvPr>
          <p:cNvSpPr txBox="1"/>
          <p:nvPr/>
        </p:nvSpPr>
        <p:spPr>
          <a:xfrm>
            <a:off x="4957506" y="5877382"/>
            <a:ext cx="295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Procesamiento con IA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EFC413-F4BE-8519-2052-5B68A417825A}"/>
              </a:ext>
            </a:extLst>
          </p:cNvPr>
          <p:cNvSpPr txBox="1"/>
          <p:nvPr/>
        </p:nvSpPr>
        <p:spPr>
          <a:xfrm>
            <a:off x="9420843" y="3321820"/>
            <a:ext cx="207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Información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BE11F1E-D8A9-E283-95CE-D007C761DDBF}"/>
              </a:ext>
            </a:extLst>
          </p:cNvPr>
          <p:cNvSpPr txBox="1"/>
          <p:nvPr/>
        </p:nvSpPr>
        <p:spPr>
          <a:xfrm>
            <a:off x="1859160" y="5832761"/>
            <a:ext cx="207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Información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F0861A-B9F0-C376-FC9F-C22EEFF7D819}"/>
              </a:ext>
            </a:extLst>
          </p:cNvPr>
          <p:cNvSpPr txBox="1"/>
          <p:nvPr/>
        </p:nvSpPr>
        <p:spPr>
          <a:xfrm>
            <a:off x="9113379" y="5780282"/>
            <a:ext cx="243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/>
              <a:t>Meta-Información</a:t>
            </a:r>
          </a:p>
        </p:txBody>
      </p:sp>
    </p:spTree>
    <p:extLst>
      <p:ext uri="{BB962C8B-B14F-4D97-AF65-F5344CB8AC3E}">
        <p14:creationId xmlns:p14="http://schemas.microsoft.com/office/powerpoint/2010/main" val="166984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6" y="2387835"/>
            <a:ext cx="3045203" cy="2852737"/>
          </a:xfrm>
        </p:spPr>
        <p:txBody>
          <a:bodyPr/>
          <a:lstStyle/>
          <a:p>
            <a:r>
              <a:rPr lang="es-MX"/>
              <a:t>¿Dónde la encontramos?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481468E0-21C9-79CB-6D8B-C632019C66C3}"/>
              </a:ext>
            </a:extLst>
          </p:cNvPr>
          <p:cNvSpPr/>
          <p:nvPr/>
        </p:nvSpPr>
        <p:spPr>
          <a:xfrm>
            <a:off x="4320351" y="551573"/>
            <a:ext cx="2817845" cy="2258008"/>
          </a:xfrm>
          <a:prstGeom prst="hexagon">
            <a:avLst/>
          </a:prstGeom>
          <a:solidFill>
            <a:srgbClr val="45366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40D030B3-4200-28E9-C8CE-F7DD555D3792}"/>
              </a:ext>
            </a:extLst>
          </p:cNvPr>
          <p:cNvSpPr/>
          <p:nvPr/>
        </p:nvSpPr>
        <p:spPr>
          <a:xfrm>
            <a:off x="6624945" y="1716742"/>
            <a:ext cx="2817845" cy="2258008"/>
          </a:xfrm>
          <a:prstGeom prst="hexagon">
            <a:avLst/>
          </a:prstGeom>
          <a:solidFill>
            <a:srgbClr val="BFB5D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7876C5D6-4FC8-84EC-6B46-92D42F24591E}"/>
              </a:ext>
            </a:extLst>
          </p:cNvPr>
          <p:cNvSpPr/>
          <p:nvPr/>
        </p:nvSpPr>
        <p:spPr>
          <a:xfrm>
            <a:off x="8929539" y="2881911"/>
            <a:ext cx="2817845" cy="2258008"/>
          </a:xfrm>
          <a:prstGeom prst="hexagon">
            <a:avLst/>
          </a:prstGeom>
          <a:solidFill>
            <a:srgbClr val="BFB5D9"/>
          </a:solidFill>
          <a:ln>
            <a:solidFill>
              <a:srgbClr val="BFB5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E99860BF-AB86-DE1F-7C6F-F1B451B276A9}"/>
              </a:ext>
            </a:extLst>
          </p:cNvPr>
          <p:cNvSpPr/>
          <p:nvPr/>
        </p:nvSpPr>
        <p:spPr>
          <a:xfrm>
            <a:off x="6624945" y="4047080"/>
            <a:ext cx="2817845" cy="2258008"/>
          </a:xfrm>
          <a:prstGeom prst="hexagon">
            <a:avLst/>
          </a:prstGeom>
          <a:solidFill>
            <a:srgbClr val="453669"/>
          </a:solidFill>
          <a:ln>
            <a:solidFill>
              <a:srgbClr val="B9B9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FBC647-F96B-86B8-7371-D0CD9DBF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54" y="1962701"/>
            <a:ext cx="1790885" cy="1838420"/>
          </a:xfrm>
          <a:prstGeom prst="rect">
            <a:avLst/>
          </a:prstGeom>
        </p:spPr>
      </p:pic>
      <p:pic>
        <p:nvPicPr>
          <p:cNvPr id="6" name="Picture 2" descr="Spotify_ejemplo de machine learning">
            <a:extLst>
              <a:ext uri="{FF2B5EF4-FFF2-40B4-BE49-F238E27FC236}">
                <a16:creationId xmlns:a16="http://schemas.microsoft.com/office/drawing/2014/main" id="{8E2C8534-11FC-DD8B-06BC-29CB6EB1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24" y="4823008"/>
            <a:ext cx="2527842" cy="7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7C6A1C-408A-2DEA-F4DE-F9C14A84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32" y="902356"/>
            <a:ext cx="2191682" cy="15564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2A3516-C962-33FA-8BD4-9A7EE063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166" y="3038790"/>
            <a:ext cx="2016579" cy="201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7713c1-b0e0-4fc0-82fa-69f48217c12d">
      <Terms xmlns="http://schemas.microsoft.com/office/infopath/2007/PartnerControls"/>
    </lcf76f155ced4ddcb4097134ff3c332f>
    <TaxCatchAll xmlns="20c8dc6e-c4ec-41e3-a68e-7769cd34255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A7F12C9CFBA24FADF1CB497D0005C2" ma:contentTypeVersion="13" ma:contentTypeDescription="Crear nuevo documento." ma:contentTypeScope="" ma:versionID="b023c5c825d55e496086cf9b772d5f3f">
  <xsd:schema xmlns:xsd="http://www.w3.org/2001/XMLSchema" xmlns:xs="http://www.w3.org/2001/XMLSchema" xmlns:p="http://schemas.microsoft.com/office/2006/metadata/properties" xmlns:ns2="897713c1-b0e0-4fc0-82fa-69f48217c12d" xmlns:ns3="20c8dc6e-c4ec-41e3-a68e-7769cd342550" targetNamespace="http://schemas.microsoft.com/office/2006/metadata/properties" ma:root="true" ma:fieldsID="0e01d47ff93fc23317075b6ca2cf04ca" ns2:_="" ns3:_="">
    <xsd:import namespace="897713c1-b0e0-4fc0-82fa-69f48217c12d"/>
    <xsd:import namespace="20c8dc6e-c4ec-41e3-a68e-7769cd3425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713c1-b0e0-4fc0-82fa-69f48217c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f943552a-601c-4877-b45f-42ec503a7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8dc6e-c4ec-41e3-a68e-7769cd342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bb3985e-a5a1-450f-8eb4-0229191049a2}" ma:internalName="TaxCatchAll" ma:showField="CatchAllData" ma:web="20c8dc6e-c4ec-41e3-a68e-7769cd3425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59EE2F-86A5-4DC6-96B0-1C5E6DBEE607}">
  <ds:schemaRefs>
    <ds:schemaRef ds:uri="http://purl.org/dc/elements/1.1/"/>
    <ds:schemaRef ds:uri="http://schemas.microsoft.com/office/2006/metadata/properties"/>
    <ds:schemaRef ds:uri="http://purl.org/dc/terms/"/>
    <ds:schemaRef ds:uri="897713c1-b0e0-4fc0-82fa-69f48217c12d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0c8dc6e-c4ec-41e3-a68e-7769cd34255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9816AA-6CBB-4BA5-99DA-E7EEB6FDD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C486C-E244-4A72-B9B2-EC334D22E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7713c1-b0e0-4fc0-82fa-69f48217c12d"/>
    <ds:schemaRef ds:uri="20c8dc6e-c4ec-41e3-a68e-7769cd342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Panorámica</PresentationFormat>
  <Paragraphs>193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Segoe UI</vt:lpstr>
      <vt:lpstr>Wingdings</vt:lpstr>
      <vt:lpstr>Tema de Office</vt:lpstr>
      <vt:lpstr>Introducción a la Inteligencia Artificial</vt:lpstr>
      <vt:lpstr>Agenda</vt:lpstr>
      <vt:lpstr>Presentación de PowerPoint</vt:lpstr>
      <vt:lpstr>Introducción a la  inteligencia artificial</vt:lpstr>
      <vt:lpstr>Inteligencia Artificial</vt:lpstr>
      <vt:lpstr>¿Por qué usar Inteligencia Artificial?  </vt:lpstr>
      <vt:lpstr>¿Dónde la encontramos?  </vt:lpstr>
      <vt:lpstr>Recomendaciones personalizadas</vt:lpstr>
      <vt:lpstr>¿Dónde la encontramos?  </vt:lpstr>
      <vt:lpstr>Presentación de PowerPoint</vt:lpstr>
      <vt:lpstr>Power Point </vt:lpstr>
      <vt:lpstr>¿Dónde la encontramos?  </vt:lpstr>
      <vt:lpstr>Presentación de PowerPoint</vt:lpstr>
      <vt:lpstr>Presentación de PowerPoint</vt:lpstr>
      <vt:lpstr>¿Dónde la encontramos?  </vt:lpstr>
      <vt:lpstr>¿Dónde la encontramos?  </vt:lpstr>
      <vt:lpstr>¿Dónde la encontramos?  </vt:lpstr>
      <vt:lpstr>¿Dónde la encontramos?  </vt:lpstr>
      <vt:lpstr>Oferta de Microsoft  Azure para IA</vt:lpstr>
      <vt:lpstr>Aprendizaje automático</vt:lpstr>
      <vt:lpstr>Algoritmo de aprendizaje automático</vt:lpstr>
      <vt:lpstr>Modelo de aprendizaje automático</vt:lpstr>
      <vt:lpstr>Aprendizaje automático</vt:lpstr>
      <vt:lpstr>Servicios cognitivos</vt:lpstr>
      <vt:lpstr>Servicio Cognitivos (Visión)</vt:lpstr>
      <vt:lpstr>Servicio Cognitivos (Idioma)</vt:lpstr>
      <vt:lpstr>Servicio Cognitivos (Idioma)</vt:lpstr>
      <vt:lpstr>Servicio Cognitivos (Voz)</vt:lpstr>
      <vt:lpstr>Servicio Cognitivos (Decisión)</vt:lpstr>
      <vt:lpstr>Aprendizaje automático</vt:lpstr>
      <vt:lpstr>Aprendizaje automático</vt:lpstr>
      <vt:lpstr>Algoritmo de aprendizaje automático</vt:lpstr>
      <vt:lpstr>Modelo de aprendizaje automático</vt:lpstr>
      <vt:lpstr>Azure Machine Learning</vt:lpstr>
      <vt:lpstr>¿Dónde la encontramos?</vt:lpstr>
      <vt:lpstr>¿Dónde la encontramos?</vt:lpstr>
      <vt:lpstr>¿Dónde la encontramos?</vt:lpstr>
      <vt:lpstr>IA en Videojuegos</vt:lpstr>
      <vt:lpstr>Asistencia</vt:lpstr>
      <vt:lpstr>Conceptos clave</vt:lpstr>
      <vt:lpstr>Conceptos clave</vt:lpstr>
      <vt:lpstr>Conceptos clave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Inteligencia Artificial</dc:title>
  <dc:creator>Erik Villegas</dc:creator>
  <cp:lastModifiedBy>Luis Enrique Garrido López</cp:lastModifiedBy>
  <cp:revision>2</cp:revision>
  <dcterms:created xsi:type="dcterms:W3CDTF">2022-10-03T01:16:01Z</dcterms:created>
  <dcterms:modified xsi:type="dcterms:W3CDTF">2022-10-20T19:55:24Z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0x010100FEA7F12C9CFBA24FADF1CB497D0005C2</vt:lpwstr>
  </property>
  <property fmtid="{D5CDD505-2E9C-101B-9397-08002B2CF9AE}" pid="3" name="MediaServiceImageTags">
    <vt:lpwstr/>
  </property>
</Properties>
</file>